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57" r:id="rId3"/>
    <p:sldId id="258" r:id="rId4"/>
    <p:sldId id="264" r:id="rId5"/>
    <p:sldId id="282" r:id="rId6"/>
    <p:sldId id="283" r:id="rId7"/>
    <p:sldId id="25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60" r:id="rId19"/>
    <p:sldId id="256" r:id="rId20"/>
    <p:sldId id="284" r:id="rId21"/>
    <p:sldId id="261" r:id="rId22"/>
    <p:sldId id="288" r:id="rId23"/>
    <p:sldId id="262" r:id="rId24"/>
    <p:sldId id="290" r:id="rId25"/>
    <p:sldId id="291" r:id="rId26"/>
    <p:sldId id="293" r:id="rId27"/>
    <p:sldId id="294" r:id="rId28"/>
    <p:sldId id="281" r:id="rId29"/>
    <p:sldId id="296" r:id="rId30"/>
    <p:sldId id="297" r:id="rId31"/>
    <p:sldId id="310" r:id="rId32"/>
    <p:sldId id="298" r:id="rId3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73B"/>
    <a:srgbClr val="EEEEEE"/>
    <a:srgbClr val="006600"/>
    <a:srgbClr val="F8E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402C-43F3-4D86-BC3D-13810AD51999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AA4FE-CDAF-450A-BC2A-E29A12694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59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AA4FE-CDAF-450A-BC2A-E29A12694C8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25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9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5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3.png"/><Relationship Id="rId7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7.pn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19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18.png"/><Relationship Id="rId9" Type="http://schemas.openxmlformats.org/officeDocument/2006/relationships/image" Target="../media/image72.png"/><Relationship Id="rId1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8.png"/><Relationship Id="rId7" Type="http://schemas.openxmlformats.org/officeDocument/2006/relationships/image" Target="../media/image8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gif"/><Relationship Id="rId3" Type="http://schemas.openxmlformats.org/officeDocument/2006/relationships/image" Target="../media/image18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png"/><Relationship Id="rId10" Type="http://schemas.openxmlformats.org/officeDocument/2006/relationships/image" Target="../media/image92.jpeg"/><Relationship Id="rId4" Type="http://schemas.openxmlformats.org/officeDocument/2006/relationships/image" Target="../media/image19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png"/><Relationship Id="rId3" Type="http://schemas.openxmlformats.org/officeDocument/2006/relationships/image" Target="../media/image18.png"/><Relationship Id="rId7" Type="http://schemas.openxmlformats.org/officeDocument/2006/relationships/image" Target="../media/image101.png"/><Relationship Id="rId12" Type="http://schemas.openxmlformats.org/officeDocument/2006/relationships/image" Target="../media/image106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19.png"/><Relationship Id="rId9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png"/><Relationship Id="rId3" Type="http://schemas.openxmlformats.org/officeDocument/2006/relationships/image" Target="../media/image18.png"/><Relationship Id="rId7" Type="http://schemas.openxmlformats.org/officeDocument/2006/relationships/image" Target="../media/image109.png"/><Relationship Id="rId12" Type="http://schemas.openxmlformats.org/officeDocument/2006/relationships/image" Target="../media/image114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11" Type="http://schemas.openxmlformats.org/officeDocument/2006/relationships/image" Target="../media/image113.png"/><Relationship Id="rId5" Type="http://schemas.openxmlformats.org/officeDocument/2006/relationships/image" Target="../media/image99.png"/><Relationship Id="rId10" Type="http://schemas.openxmlformats.org/officeDocument/2006/relationships/image" Target="../media/image112.jpe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jpeg"/><Relationship Id="rId3" Type="http://schemas.openxmlformats.org/officeDocument/2006/relationships/image" Target="../media/image18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98.png"/><Relationship Id="rId16" Type="http://schemas.openxmlformats.org/officeDocument/2006/relationships/image" Target="../media/image127.jpeg"/><Relationship Id="rId20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9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8.png"/><Relationship Id="rId7" Type="http://schemas.openxmlformats.org/officeDocument/2006/relationships/image" Target="../media/image136.png"/><Relationship Id="rId12" Type="http://schemas.openxmlformats.org/officeDocument/2006/relationships/image" Target="../media/image141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jpe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9.png"/><Relationship Id="rId9" Type="http://schemas.openxmlformats.org/officeDocument/2006/relationships/image" Target="../media/image1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8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4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9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8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44.png"/><Relationship Id="rId16" Type="http://schemas.openxmlformats.org/officeDocument/2006/relationships/image" Target="../media/image1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23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9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-p36XioMwM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znSUPSglRK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0.png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025" y="2114940"/>
            <a:ext cx="6315760" cy="250386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73830" y="7433373"/>
            <a:ext cx="1260337" cy="1546768"/>
            <a:chOff x="1773830" y="7433373"/>
            <a:chExt cx="1260337" cy="154676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830" y="7433373"/>
              <a:ext cx="1260337" cy="15467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358463" y="7433373"/>
            <a:ext cx="1260337" cy="1546768"/>
            <a:chOff x="3358463" y="7433373"/>
            <a:chExt cx="1260337" cy="154676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463" y="7433373"/>
              <a:ext cx="1260337" cy="15467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943097" y="7433373"/>
            <a:ext cx="1260337" cy="1546768"/>
            <a:chOff x="4943097" y="7433373"/>
            <a:chExt cx="1260337" cy="154676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3097" y="7433373"/>
              <a:ext cx="1260337" cy="1546768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201EB5A-9009-48E6-AE08-90E2396489B7}"/>
              </a:ext>
            </a:extLst>
          </p:cNvPr>
          <p:cNvGrpSpPr/>
          <p:nvPr/>
        </p:nvGrpSpPr>
        <p:grpSpPr>
          <a:xfrm>
            <a:off x="12451829" y="7433373"/>
            <a:ext cx="3992617" cy="1759247"/>
            <a:chOff x="12451829" y="7433373"/>
            <a:chExt cx="3992617" cy="175924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E42449B-C257-443C-85B7-BBC167FC66D1}"/>
                </a:ext>
              </a:extLst>
            </p:cNvPr>
            <p:cNvGrpSpPr/>
            <p:nvPr/>
          </p:nvGrpSpPr>
          <p:grpSpPr>
            <a:xfrm>
              <a:off x="12451829" y="8196366"/>
              <a:ext cx="3992617" cy="996254"/>
              <a:chOff x="12451829" y="8196366"/>
              <a:chExt cx="3992617" cy="996254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451829" y="8232443"/>
                <a:ext cx="2426169" cy="960177"/>
              </a:xfrm>
              <a:prstGeom prst="rect">
                <a:avLst/>
              </a:prstGeom>
            </p:spPr>
          </p:pic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797746" y="8196366"/>
                <a:ext cx="1646700" cy="960177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600" y="7433373"/>
              <a:ext cx="3218205" cy="10256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3742" y="1161905"/>
            <a:ext cx="7739476" cy="131371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7FDBD3AA-5A0F-485F-8A49-BEE49C88D274}"/>
              </a:ext>
            </a:extLst>
          </p:cNvPr>
          <p:cNvGrpSpPr/>
          <p:nvPr/>
        </p:nvGrpSpPr>
        <p:grpSpPr>
          <a:xfrm>
            <a:off x="1616311" y="3492407"/>
            <a:ext cx="9074864" cy="1569660"/>
            <a:chOff x="1616311" y="3492407"/>
            <a:chExt cx="9074864" cy="156966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414550" y="3492407"/>
              <a:ext cx="827662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1896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다구치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요네사쿠는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'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마루마루친분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최초의 연재만화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「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에노시마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가마쿠라 장단 여행」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연재 시작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26B2A15-8316-4DC2-8A91-3956E277118D}"/>
              </a:ext>
            </a:extLst>
          </p:cNvPr>
          <p:cNvGrpSpPr/>
          <p:nvPr/>
        </p:nvGrpSpPr>
        <p:grpSpPr>
          <a:xfrm>
            <a:off x="1616311" y="5787668"/>
            <a:ext cx="8908499" cy="1077218"/>
            <a:chOff x="1616311" y="5787668"/>
            <a:chExt cx="8908499" cy="107721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347571" y="5787668"/>
              <a:ext cx="817723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키타자와 라쿠텐이 ‘도쿄 퍽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東京パック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)’,</a:t>
              </a: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‘라쿠텐 퍽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楽天パック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)’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등의 만화잡지 창간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A0C6EBA-90AB-4D3B-818A-7D84ADE06F27}"/>
              </a:ext>
            </a:extLst>
          </p:cNvPr>
          <p:cNvGrpSpPr/>
          <p:nvPr/>
        </p:nvGrpSpPr>
        <p:grpSpPr>
          <a:xfrm>
            <a:off x="1616311" y="7751690"/>
            <a:ext cx="9777402" cy="1569660"/>
            <a:chOff x="1616311" y="7751690"/>
            <a:chExt cx="9777402" cy="156966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418179" y="7751690"/>
              <a:ext cx="897553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1921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오카모토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잇페이는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‘도쿄 아사히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신문’에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《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사람의 일생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》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연재하여</a:t>
              </a: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스토리 만화의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원형격인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작품을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만들어냄</a:t>
              </a:r>
              <a:endPara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2088159" y="1591870"/>
            <a:ext cx="5963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오카모토 </a:t>
            </a:r>
            <a:r>
              <a:rPr lang="ko-KR" altLang="en-US" sz="4000" b="1" i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잇페이의</a:t>
            </a:r>
            <a:endParaRPr lang="en-US" altLang="ko-KR" sz="4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장편 스토리 만화</a:t>
            </a:r>
            <a:endParaRPr lang="en-US" altLang="ko-KR" sz="4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일생</a:t>
            </a:r>
            <a:r>
              <a:rPr lang="en-US" altLang="ko-KR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人</a:t>
            </a:r>
            <a:r>
              <a:rPr lang="ja-JP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の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一生</a:t>
            </a:r>
            <a:r>
              <a:rPr lang="en-US" altLang="ko-KR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)》</a:t>
            </a:r>
          </a:p>
        </p:txBody>
      </p:sp>
      <p:pic>
        <p:nvPicPr>
          <p:cNvPr id="4098" name="Picture 2" descr="사람의 일생">
            <a:extLst>
              <a:ext uri="{FF2B5EF4-FFF2-40B4-BE49-F238E27FC236}">
                <a16:creationId xmlns:a16="http://schemas.microsoft.com/office/drawing/2014/main" id="{6A1B84D1-7033-4729-AA77-EC4CAFAE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425" y="3884004"/>
            <a:ext cx="4264960" cy="604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0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22" y="213801"/>
            <a:ext cx="1207589" cy="160162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pic>
        <p:nvPicPr>
          <p:cNvPr id="26" name="Object 19">
            <a:extLst>
              <a:ext uri="{FF2B5EF4-FFF2-40B4-BE49-F238E27FC236}">
                <a16:creationId xmlns:a16="http://schemas.microsoft.com/office/drawing/2014/main" id="{72A54304-105B-4503-B632-1AD44B5F7C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6070" y="1161905"/>
            <a:ext cx="3288049" cy="1517488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4C6AFFA-89C4-4319-AC08-4BEA054C1B70}"/>
              </a:ext>
            </a:extLst>
          </p:cNvPr>
          <p:cNvGrpSpPr/>
          <p:nvPr/>
        </p:nvGrpSpPr>
        <p:grpSpPr>
          <a:xfrm>
            <a:off x="966584" y="3066097"/>
            <a:ext cx="3717857" cy="6790642"/>
            <a:chOff x="966584" y="3066097"/>
            <a:chExt cx="3717857" cy="6790642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966584" y="3066097"/>
              <a:ext cx="3717857" cy="6790642"/>
              <a:chOff x="2742627" y="3828571"/>
              <a:chExt cx="3717857" cy="4712381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42627" y="3828571"/>
                <a:ext cx="3717857" cy="4712381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F56E9F-BE9D-4332-A563-03043DD2D44B}"/>
                </a:ext>
              </a:extLst>
            </p:cNvPr>
            <p:cNvSpPr txBox="1"/>
            <p:nvPr/>
          </p:nvSpPr>
          <p:spPr>
            <a:xfrm>
              <a:off x="1177464" y="5600700"/>
              <a:ext cx="3296095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b="1" i="0" dirty="0" err="1">
                  <a:solidFill>
                    <a:srgbClr val="FFFFFF"/>
                  </a:solidFill>
                  <a:effectLst/>
                  <a:latin typeface="text_font_787"/>
                </a:rPr>
                <a:t>쇼와시대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 초기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선정적</a:t>
              </a:r>
              <a:r>
                <a:rPr lang="en-US" altLang="ko-KR" sz="3600" b="1" i="0" dirty="0">
                  <a:solidFill>
                    <a:srgbClr val="FFFFFF"/>
                  </a:solidFill>
                  <a:effectLst/>
                  <a:latin typeface="text_font_787"/>
                </a:rPr>
                <a:t>, 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엽기적</a:t>
              </a:r>
              <a:r>
                <a:rPr lang="en-US" altLang="ko-KR" sz="3600" b="1" i="0" dirty="0">
                  <a:solidFill>
                    <a:srgbClr val="FFFFFF"/>
                  </a:solidFill>
                  <a:effectLst/>
                  <a:latin typeface="text_font_787"/>
                </a:rPr>
                <a:t>,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우스운 것을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주제로 하는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창작물 유행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</p:txBody>
        </p:sp>
        <p:grpSp>
          <p:nvGrpSpPr>
            <p:cNvPr id="27" name="그룹 1004">
              <a:extLst>
                <a:ext uri="{FF2B5EF4-FFF2-40B4-BE49-F238E27FC236}">
                  <a16:creationId xmlns:a16="http://schemas.microsoft.com/office/drawing/2014/main" id="{DAD0E5E0-C9D2-4075-8F74-9F864FF40849}"/>
                </a:ext>
              </a:extLst>
            </p:cNvPr>
            <p:cNvGrpSpPr/>
            <p:nvPr/>
          </p:nvGrpSpPr>
          <p:grpSpPr>
            <a:xfrm>
              <a:off x="2322607" y="3660316"/>
              <a:ext cx="1005808" cy="1093333"/>
              <a:chOff x="2298803" y="4296834"/>
              <a:chExt cx="1005808" cy="1093333"/>
            </a:xfrm>
          </p:grpSpPr>
          <p:pic>
            <p:nvPicPr>
              <p:cNvPr id="29" name="Object 11">
                <a:extLst>
                  <a:ext uri="{FF2B5EF4-FFF2-40B4-BE49-F238E27FC236}">
                    <a16:creationId xmlns:a16="http://schemas.microsoft.com/office/drawing/2014/main" id="{A4406788-821A-44FE-8DE0-F52249CAA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98803" y="4296834"/>
                <a:ext cx="1005808" cy="1093333"/>
              </a:xfrm>
              <a:prstGeom prst="rect">
                <a:avLst/>
              </a:prstGeom>
            </p:spPr>
          </p:pic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7387E1B-DD07-4FD4-9C62-E052355B74B9}"/>
              </a:ext>
            </a:extLst>
          </p:cNvPr>
          <p:cNvGrpSpPr/>
          <p:nvPr/>
        </p:nvGrpSpPr>
        <p:grpSpPr>
          <a:xfrm>
            <a:off x="5187050" y="3062633"/>
            <a:ext cx="3717857" cy="6790641"/>
            <a:chOff x="5187050" y="3062633"/>
            <a:chExt cx="3717857" cy="679064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187050" y="3062633"/>
              <a:ext cx="3717857" cy="6790641"/>
              <a:chOff x="7283929" y="3828571"/>
              <a:chExt cx="3717857" cy="4712381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83929" y="3828571"/>
                <a:ext cx="3717857" cy="4712381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66EA20-60A5-4155-B828-DDBFCBAE71FA}"/>
                </a:ext>
              </a:extLst>
            </p:cNvPr>
            <p:cNvSpPr txBox="1"/>
            <p:nvPr/>
          </p:nvSpPr>
          <p:spPr>
            <a:xfrm>
              <a:off x="5514949" y="5600700"/>
              <a:ext cx="3062057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프롤레타리아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문학의</a:t>
              </a:r>
              <a:endParaRPr lang="en-US" altLang="ko-KR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영향을 받은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en-US" altLang="ko-KR" sz="3600" b="1" i="0" dirty="0">
                  <a:solidFill>
                    <a:srgbClr val="FFFFFF"/>
                  </a:solidFill>
                  <a:effectLst/>
                  <a:latin typeface="text_font_787"/>
                </a:rPr>
                <a:t>'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프롤레타리아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만화</a:t>
              </a:r>
              <a:r>
                <a:rPr lang="en-US" altLang="ko-KR" sz="3600" b="1" i="0" dirty="0">
                  <a:solidFill>
                    <a:srgbClr val="FFFFFF"/>
                  </a:solidFill>
                  <a:effectLst/>
                  <a:latin typeface="text_font_787"/>
                </a:rPr>
                <a:t>' 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발흥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</p:txBody>
        </p:sp>
        <p:grpSp>
          <p:nvGrpSpPr>
            <p:cNvPr id="30" name="그룹 1005">
              <a:extLst>
                <a:ext uri="{FF2B5EF4-FFF2-40B4-BE49-F238E27FC236}">
                  <a16:creationId xmlns:a16="http://schemas.microsoft.com/office/drawing/2014/main" id="{E6FFB34B-4D85-4931-8276-87760E1C3C29}"/>
                </a:ext>
              </a:extLst>
            </p:cNvPr>
            <p:cNvGrpSpPr/>
            <p:nvPr/>
          </p:nvGrpSpPr>
          <p:grpSpPr>
            <a:xfrm>
              <a:off x="6569947" y="3788262"/>
              <a:ext cx="952060" cy="1017143"/>
              <a:chOff x="6807898" y="4334929"/>
              <a:chExt cx="952060" cy="1017143"/>
            </a:xfrm>
          </p:grpSpPr>
          <p:pic>
            <p:nvPicPr>
              <p:cNvPr id="35" name="Object 14">
                <a:extLst>
                  <a:ext uri="{FF2B5EF4-FFF2-40B4-BE49-F238E27FC236}">
                    <a16:creationId xmlns:a16="http://schemas.microsoft.com/office/drawing/2014/main" id="{7119E751-A9FD-4D1E-92D7-B0088F6B7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07898" y="4334929"/>
                <a:ext cx="952060" cy="1017143"/>
              </a:xfrm>
              <a:prstGeom prst="rect">
                <a:avLst/>
              </a:prstGeom>
            </p:spPr>
          </p:pic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74D157-0199-4E23-8C7B-17E47A814B85}"/>
              </a:ext>
            </a:extLst>
          </p:cNvPr>
          <p:cNvGrpSpPr/>
          <p:nvPr/>
        </p:nvGrpSpPr>
        <p:grpSpPr>
          <a:xfrm>
            <a:off x="9350533" y="3062633"/>
            <a:ext cx="3782973" cy="6790642"/>
            <a:chOff x="9350533" y="3062633"/>
            <a:chExt cx="3782973" cy="6790642"/>
          </a:xfrm>
        </p:grpSpPr>
        <p:grpSp>
          <p:nvGrpSpPr>
            <p:cNvPr id="25" name="그룹 1001">
              <a:extLst>
                <a:ext uri="{FF2B5EF4-FFF2-40B4-BE49-F238E27FC236}">
                  <a16:creationId xmlns:a16="http://schemas.microsoft.com/office/drawing/2014/main" id="{EBA0E167-1A8E-42C7-955F-F0B428AE0826}"/>
                </a:ext>
              </a:extLst>
            </p:cNvPr>
            <p:cNvGrpSpPr/>
            <p:nvPr/>
          </p:nvGrpSpPr>
          <p:grpSpPr>
            <a:xfrm>
              <a:off x="9383093" y="3062633"/>
              <a:ext cx="3717857" cy="6790642"/>
              <a:chOff x="2742627" y="3828571"/>
              <a:chExt cx="3717857" cy="4712381"/>
            </a:xfrm>
          </p:grpSpPr>
          <p:pic>
            <p:nvPicPr>
              <p:cNvPr id="32" name="Object 2">
                <a:extLst>
                  <a:ext uri="{FF2B5EF4-FFF2-40B4-BE49-F238E27FC236}">
                    <a16:creationId xmlns:a16="http://schemas.microsoft.com/office/drawing/2014/main" id="{E9625E67-0781-4EB3-92C0-1FE2619A5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42627" y="3828571"/>
                <a:ext cx="3717857" cy="471238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53176F-3BCF-4A25-9F3A-FEAD4B9905B7}"/>
                </a:ext>
              </a:extLst>
            </p:cNvPr>
            <p:cNvSpPr txBox="1"/>
            <p:nvPr/>
          </p:nvSpPr>
          <p:spPr>
            <a:xfrm>
              <a:off x="9350533" y="5051200"/>
              <a:ext cx="378297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i="0" dirty="0" err="1">
                  <a:solidFill>
                    <a:srgbClr val="FFFFFF"/>
                  </a:solidFill>
                  <a:effectLst/>
                  <a:latin typeface="text_font_787"/>
                </a:rPr>
                <a:t>곤도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 </a:t>
              </a:r>
              <a:r>
                <a:rPr lang="ko-KR" altLang="en-US" sz="3600" b="1" i="0" dirty="0" err="1">
                  <a:solidFill>
                    <a:srgbClr val="FFFFFF"/>
                  </a:solidFill>
                  <a:effectLst/>
                  <a:latin typeface="text_font_787"/>
                </a:rPr>
                <a:t>히데조</a:t>
              </a:r>
              <a:r>
                <a:rPr lang="en-US" altLang="ko-KR" sz="3600" b="1" dirty="0">
                  <a:solidFill>
                    <a:srgbClr val="FFFFFF"/>
                  </a:solidFill>
                  <a:latin typeface="text_font_787"/>
                </a:rPr>
                <a:t> 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등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젊은 만화가들이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‘신만화파’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집단을 결성하여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인간성을 풍자하는</a:t>
              </a:r>
              <a:endParaRPr lang="en-US" altLang="ko-KR" sz="3600" b="1" dirty="0">
                <a:solidFill>
                  <a:srgbClr val="FFFFFF"/>
                </a:solidFill>
                <a:latin typeface="text_font_787"/>
              </a:endParaRPr>
            </a:p>
            <a:p>
              <a:pPr algn="ctr"/>
              <a:r>
                <a:rPr lang="ko-KR" altLang="en-US" sz="3600" b="1" i="0" dirty="0" err="1">
                  <a:solidFill>
                    <a:srgbClr val="FFFFFF"/>
                  </a:solidFill>
                  <a:effectLst/>
                  <a:latin typeface="text_font_787"/>
                </a:rPr>
                <a:t>넌센스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 만화를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그리기 시작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</p:txBody>
        </p:sp>
        <p:grpSp>
          <p:nvGrpSpPr>
            <p:cNvPr id="36" name="그룹 1006">
              <a:extLst>
                <a:ext uri="{FF2B5EF4-FFF2-40B4-BE49-F238E27FC236}">
                  <a16:creationId xmlns:a16="http://schemas.microsoft.com/office/drawing/2014/main" id="{9130F71F-12B7-488D-8EF4-0DDDD6470414}"/>
                </a:ext>
              </a:extLst>
            </p:cNvPr>
            <p:cNvGrpSpPr/>
            <p:nvPr/>
          </p:nvGrpSpPr>
          <p:grpSpPr>
            <a:xfrm>
              <a:off x="10664703" y="3691489"/>
              <a:ext cx="1154634" cy="1081952"/>
              <a:chOff x="10900499" y="4296834"/>
              <a:chExt cx="1154634" cy="1081952"/>
            </a:xfrm>
          </p:grpSpPr>
          <p:pic>
            <p:nvPicPr>
              <p:cNvPr id="37" name="Object 17">
                <a:extLst>
                  <a:ext uri="{FF2B5EF4-FFF2-40B4-BE49-F238E27FC236}">
                    <a16:creationId xmlns:a16="http://schemas.microsoft.com/office/drawing/2014/main" id="{68B20952-4D91-4837-A6F4-85E22CF0A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900499" y="4296834"/>
                <a:ext cx="1154634" cy="1081952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04CD0AB-163E-490F-AB66-F9A0D0C16116}"/>
              </a:ext>
            </a:extLst>
          </p:cNvPr>
          <p:cNvGrpSpPr/>
          <p:nvPr/>
        </p:nvGrpSpPr>
        <p:grpSpPr>
          <a:xfrm>
            <a:off x="13603559" y="3066098"/>
            <a:ext cx="3717857" cy="6790641"/>
            <a:chOff x="13603559" y="3066098"/>
            <a:chExt cx="3717857" cy="6790641"/>
          </a:xfrm>
        </p:grpSpPr>
        <p:grpSp>
          <p:nvGrpSpPr>
            <p:cNvPr id="33" name="그룹 1002">
              <a:extLst>
                <a:ext uri="{FF2B5EF4-FFF2-40B4-BE49-F238E27FC236}">
                  <a16:creationId xmlns:a16="http://schemas.microsoft.com/office/drawing/2014/main" id="{F6549E67-9906-4EE5-9326-9D5B4BB68582}"/>
                </a:ext>
              </a:extLst>
            </p:cNvPr>
            <p:cNvGrpSpPr/>
            <p:nvPr/>
          </p:nvGrpSpPr>
          <p:grpSpPr>
            <a:xfrm>
              <a:off x="13603559" y="3066098"/>
              <a:ext cx="3717857" cy="6790641"/>
              <a:chOff x="7283929" y="3828571"/>
              <a:chExt cx="3717857" cy="4712381"/>
            </a:xfrm>
          </p:grpSpPr>
          <p:pic>
            <p:nvPicPr>
              <p:cNvPr id="34" name="Object 5">
                <a:extLst>
                  <a:ext uri="{FF2B5EF4-FFF2-40B4-BE49-F238E27FC236}">
                    <a16:creationId xmlns:a16="http://schemas.microsoft.com/office/drawing/2014/main" id="{2DC9D7B9-5E31-4EC1-B4CD-613C5B6FD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83929" y="3828571"/>
                <a:ext cx="3717857" cy="4712381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E5FA8C-166A-4865-AE7D-3EB7457D7042}"/>
                </a:ext>
              </a:extLst>
            </p:cNvPr>
            <p:cNvSpPr txBox="1"/>
            <p:nvPr/>
          </p:nvSpPr>
          <p:spPr>
            <a:xfrm>
              <a:off x="13650132" y="5323701"/>
              <a:ext cx="3624710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일본 고유의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 err="1">
                  <a:solidFill>
                    <a:srgbClr val="FFFFFF"/>
                  </a:solidFill>
                  <a:effectLst/>
                  <a:latin typeface="text_font_787"/>
                </a:rPr>
                <a:t>넌센스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 만화는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제</a:t>
              </a:r>
              <a:r>
                <a:rPr lang="en-US" altLang="ko-KR" sz="3600" b="1" i="0" dirty="0">
                  <a:solidFill>
                    <a:srgbClr val="FFFFFF"/>
                  </a:solidFill>
                  <a:effectLst/>
                  <a:latin typeface="text_font_787"/>
                </a:rPr>
                <a:t>2</a:t>
              </a:r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차 세계대전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종전 직후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만화계의 핵심을</a:t>
              </a:r>
              <a:endParaRPr lang="en-US" altLang="ko-KR" sz="3600" b="1" i="0" dirty="0">
                <a:solidFill>
                  <a:srgbClr val="FFFFFF"/>
                </a:solidFill>
                <a:effectLst/>
                <a:latin typeface="text_font_787"/>
              </a:endParaRPr>
            </a:p>
            <a:p>
              <a:pPr algn="ctr"/>
              <a:r>
                <a:rPr lang="ko-KR" altLang="en-US" sz="3600" b="1" i="0" dirty="0">
                  <a:solidFill>
                    <a:srgbClr val="FFFFFF"/>
                  </a:solidFill>
                  <a:effectLst/>
                  <a:latin typeface="text_font_787"/>
                </a:rPr>
                <a:t>이루는 존재가 됨</a:t>
              </a:r>
              <a:endParaRPr lang="ko-KR" altLang="en-US" sz="3600" b="1" i="0" dirty="0">
                <a:solidFill>
                  <a:srgbClr val="000000"/>
                </a:solidFill>
                <a:effectLst/>
                <a:latin typeface="text_font_787"/>
              </a:endParaRPr>
            </a:p>
          </p:txBody>
        </p:sp>
        <p:grpSp>
          <p:nvGrpSpPr>
            <p:cNvPr id="38" name="그룹 1009">
              <a:extLst>
                <a:ext uri="{FF2B5EF4-FFF2-40B4-BE49-F238E27FC236}">
                  <a16:creationId xmlns:a16="http://schemas.microsoft.com/office/drawing/2014/main" id="{9B7D16DE-5A4E-48BB-B6C2-A2340B5CF70A}"/>
                </a:ext>
              </a:extLst>
            </p:cNvPr>
            <p:cNvGrpSpPr/>
            <p:nvPr/>
          </p:nvGrpSpPr>
          <p:grpSpPr>
            <a:xfrm>
              <a:off x="14680464" y="3395789"/>
              <a:ext cx="1564046" cy="1564046"/>
              <a:chOff x="15240481" y="4061478"/>
              <a:chExt cx="1564046" cy="1564046"/>
            </a:xfrm>
          </p:grpSpPr>
          <p:pic>
            <p:nvPicPr>
              <p:cNvPr id="39" name="Object 29">
                <a:extLst>
                  <a:ext uri="{FF2B5EF4-FFF2-40B4-BE49-F238E27FC236}">
                    <a16:creationId xmlns:a16="http://schemas.microsoft.com/office/drawing/2014/main" id="{2D2F2029-B694-402A-8A5E-19C3A2269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240481" y="4061478"/>
                <a:ext cx="1564046" cy="15640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99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DDDE1FD-DB0A-4543-8CE3-DE4E5B7B2E17}"/>
              </a:ext>
            </a:extLst>
          </p:cNvPr>
          <p:cNvGrpSpPr/>
          <p:nvPr/>
        </p:nvGrpSpPr>
        <p:grpSpPr>
          <a:xfrm>
            <a:off x="1616311" y="3547895"/>
            <a:ext cx="10029009" cy="1077218"/>
            <a:chOff x="1616311" y="3547895"/>
            <a:chExt cx="10029009" cy="107721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326743" y="3547895"/>
              <a:ext cx="931857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『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모험 활극 문고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』(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묘묘샤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『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재미북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』(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슈에이샤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아동용 월간지 발간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BD9CE23-9929-4EE6-BFBC-6038CD37969A}"/>
              </a:ext>
            </a:extLst>
          </p:cNvPr>
          <p:cNvGrpSpPr/>
          <p:nvPr/>
        </p:nvGrpSpPr>
        <p:grpSpPr>
          <a:xfrm>
            <a:off x="1616311" y="5774773"/>
            <a:ext cx="6846207" cy="1077218"/>
            <a:chOff x="1616311" y="5774773"/>
            <a:chExt cx="6846207" cy="107721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510248" y="5774773"/>
              <a:ext cx="59522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종이연극 시리즈를 바탕으로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그림 이야기 대유행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0FB7FA8-CEFB-4E72-B708-87F77B87B556}"/>
              </a:ext>
            </a:extLst>
          </p:cNvPr>
          <p:cNvGrpSpPr/>
          <p:nvPr/>
        </p:nvGrpSpPr>
        <p:grpSpPr>
          <a:xfrm>
            <a:off x="1616311" y="7751690"/>
            <a:ext cx="7740683" cy="1570721"/>
            <a:chOff x="1616311" y="7751690"/>
            <a:chExt cx="7740683" cy="157072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510248" y="7752751"/>
              <a:ext cx="68467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 중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나가마츠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타케오의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황금배트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],</a:t>
              </a:r>
            </a:p>
            <a:p>
              <a:pPr algn="ctr"/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야마카와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소지의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소년왕자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]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등이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「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아카혼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赤本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」 시리즈에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들어감</a:t>
              </a:r>
              <a:endPara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2038410" y="1557809"/>
            <a:ext cx="61895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소년용 읽을거리를 위주로</a:t>
            </a:r>
            <a:endParaRPr lang="en-US" altLang="ko-KR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단행본 시리즈</a:t>
            </a:r>
            <a:endParaRPr lang="en-US" altLang="ko-KR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4000" b="1" i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아카혼</a:t>
            </a:r>
            <a:r>
              <a:rPr lang="en-US" altLang="ko-KR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赤本</a:t>
            </a:r>
            <a:r>
              <a:rPr lang="en-US" altLang="ko-KR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」</a:t>
            </a:r>
          </a:p>
        </p:txBody>
      </p:sp>
      <p:pic>
        <p:nvPicPr>
          <p:cNvPr id="23" name="Object 19">
            <a:extLst>
              <a:ext uri="{FF2B5EF4-FFF2-40B4-BE49-F238E27FC236}">
                <a16:creationId xmlns:a16="http://schemas.microsoft.com/office/drawing/2014/main" id="{59262FFC-191B-4079-A215-6435918737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6070" y="1166849"/>
            <a:ext cx="3684230" cy="1517488"/>
          </a:xfrm>
          <a:prstGeom prst="rect">
            <a:avLst/>
          </a:prstGeom>
        </p:spPr>
      </p:pic>
      <p:pic>
        <p:nvPicPr>
          <p:cNvPr id="5122" name="Picture 2" descr="赤本 만화) 권총 골짜기 駒川 야스히로 - 만화 고서점 고쿠분 서점">
            <a:extLst>
              <a:ext uri="{FF2B5EF4-FFF2-40B4-BE49-F238E27FC236}">
                <a16:creationId xmlns:a16="http://schemas.microsoft.com/office/drawing/2014/main" id="{9A1F0811-986A-4CD3-A51C-79A32B36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3862893"/>
            <a:ext cx="4209777" cy="599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73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202EEF2-D257-469C-B90B-0A87D0E371DD}"/>
              </a:ext>
            </a:extLst>
          </p:cNvPr>
          <p:cNvGrpSpPr/>
          <p:nvPr/>
        </p:nvGrpSpPr>
        <p:grpSpPr>
          <a:xfrm>
            <a:off x="1616311" y="3557390"/>
            <a:ext cx="8221584" cy="1569660"/>
            <a:chOff x="1616311" y="3557390"/>
            <a:chExt cx="8221584" cy="156966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510248" y="3557390"/>
              <a:ext cx="732764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데즈카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오사무가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새로 그려낸 장편작품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『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신보물섬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新宝島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)』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으로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아카혼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만화’ 붐을 일으킴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3D8745E-CBEA-40CA-BD2B-0BB73DD39C8D}"/>
              </a:ext>
            </a:extLst>
          </p:cNvPr>
          <p:cNvGrpSpPr/>
          <p:nvPr/>
        </p:nvGrpSpPr>
        <p:grpSpPr>
          <a:xfrm>
            <a:off x="1616311" y="5774773"/>
            <a:ext cx="9414218" cy="1077218"/>
            <a:chOff x="1616311" y="5774773"/>
            <a:chExt cx="9414218" cy="107721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510248" y="5774773"/>
              <a:ext cx="852028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1950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대 후반 물가 상승의 영향으로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수요는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좀 더 저렴한 대본 만화로 옮겨 가기 시작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ABB09A-B570-471B-9A18-39945E5F9B51}"/>
              </a:ext>
            </a:extLst>
          </p:cNvPr>
          <p:cNvGrpSpPr/>
          <p:nvPr/>
        </p:nvGrpSpPr>
        <p:grpSpPr>
          <a:xfrm>
            <a:off x="1616311" y="7751690"/>
            <a:ext cx="7666946" cy="1077218"/>
            <a:chOff x="1616311" y="7751690"/>
            <a:chExt cx="7666946" cy="107721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510248" y="7751690"/>
              <a:ext cx="67730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일본의 경제구조가 점차 변화하면서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주간지가 잇따라 창간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1870150" y="1635532"/>
            <a:ext cx="6399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데즈카</a:t>
            </a:r>
            <a:r>
              <a:rPr lang="ko-KR" altLang="en-US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오사무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手塚治虫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endParaRPr lang="en-US" altLang="ko-KR" sz="4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4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신보물섬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新宝島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)』(1947)</a:t>
            </a:r>
            <a:r>
              <a:rPr lang="ko-KR" altLang="en-US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46" name="Picture 2" descr="4964 사카이 七馬 원작 구성 데즈카 오사무 작화의 신 보물섬 | 만화가 사진 작가 구슬 지역 토시오 ...">
            <a:extLst>
              <a:ext uri="{FF2B5EF4-FFF2-40B4-BE49-F238E27FC236}">
                <a16:creationId xmlns:a16="http://schemas.microsoft.com/office/drawing/2014/main" id="{E87DF3EB-1B70-46E9-9BDD-0EBA952D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804" y="3326680"/>
            <a:ext cx="4648200" cy="6590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ject 19">
            <a:extLst>
              <a:ext uri="{FF2B5EF4-FFF2-40B4-BE49-F238E27FC236}">
                <a16:creationId xmlns:a16="http://schemas.microsoft.com/office/drawing/2014/main" id="{89F899FD-31BA-4FA4-950A-B7F405EFC18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6070" y="1166849"/>
            <a:ext cx="3684230" cy="15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3915B5-ACB4-4A72-A192-86BF95236FFF}"/>
              </a:ext>
            </a:extLst>
          </p:cNvPr>
          <p:cNvGrpSpPr/>
          <p:nvPr/>
        </p:nvGrpSpPr>
        <p:grpSpPr>
          <a:xfrm>
            <a:off x="1616311" y="3557390"/>
            <a:ext cx="10162332" cy="1077218"/>
            <a:chOff x="1616311" y="3557390"/>
            <a:chExt cx="10162332" cy="107721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215192" y="3557390"/>
              <a:ext cx="956345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데즈카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오사무의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텔레비전 애니메이션 진출 모색과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1963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해외 수출을 전제로 한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TV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애니메이션 제작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1657485-D774-4432-8A8C-6A5D76E3881A}"/>
              </a:ext>
            </a:extLst>
          </p:cNvPr>
          <p:cNvGrpSpPr/>
          <p:nvPr/>
        </p:nvGrpSpPr>
        <p:grpSpPr>
          <a:xfrm>
            <a:off x="1616311" y="5787668"/>
            <a:ext cx="10233326" cy="1569660"/>
            <a:chOff x="1616311" y="5787668"/>
            <a:chExt cx="10233326" cy="156966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1809709" y="5787668"/>
              <a:ext cx="100399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《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철완 아톰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》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애니메이션화 이후 원작 만화와 </a:t>
              </a: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애니메이션 방송과의 제휴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미디어 믹스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 증가하면서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TV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애니메이션의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코믹스판들이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속속히 연재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CDD54C-6256-45D7-A1BC-A78E5DD17925}"/>
              </a:ext>
            </a:extLst>
          </p:cNvPr>
          <p:cNvGrpSpPr/>
          <p:nvPr/>
        </p:nvGrpSpPr>
        <p:grpSpPr>
          <a:xfrm>
            <a:off x="1616311" y="7751690"/>
            <a:ext cx="7510356" cy="1077218"/>
            <a:chOff x="1616311" y="7751690"/>
            <a:chExt cx="7510356" cy="107721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235037" y="7751690"/>
              <a:ext cx="689163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1964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일본의 첫 청년만화지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『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월간만화 가로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月刊漫画ガロ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)』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출간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1729082" y="1953445"/>
            <a:ext cx="6681637" cy="1927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27000" algn="just" fontAlgn="base" latinLnBrk="1">
              <a:lnSpc>
                <a:spcPct val="160000"/>
              </a:lnSpc>
            </a:pP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철완 아톰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鉄腕</a:t>
            </a:r>
            <a:r>
              <a:rPr lang="ja-JP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アトム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)》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endParaRPr lang="en-US" altLang="ko-KR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127000" algn="just" fontAlgn="base" latinLnBrk="1">
              <a:lnSpc>
                <a:spcPct val="160000"/>
              </a:lnSpc>
            </a:pP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애니메이션화 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(1963~1966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Object 19">
            <a:extLst>
              <a:ext uri="{FF2B5EF4-FFF2-40B4-BE49-F238E27FC236}">
                <a16:creationId xmlns:a16="http://schemas.microsoft.com/office/drawing/2014/main" id="{6174332F-A965-43E1-B1FD-E242A87222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6070" y="1161905"/>
            <a:ext cx="3684230" cy="15174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9AC234-A3F9-41E1-A81B-2FE3FAB8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892" y="4758399"/>
            <a:ext cx="5100015" cy="464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19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9">
            <a:extLst>
              <a:ext uri="{FF2B5EF4-FFF2-40B4-BE49-F238E27FC236}">
                <a16:creationId xmlns:a16="http://schemas.microsoft.com/office/drawing/2014/main" id="{7F43513F-325D-4FFA-A83D-0A3FAF63E4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6070" y="1158294"/>
            <a:ext cx="7515249" cy="15174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8DBDCC-7FF4-4437-B295-51E0279F3240}"/>
              </a:ext>
            </a:extLst>
          </p:cNvPr>
          <p:cNvGrpSpPr/>
          <p:nvPr/>
        </p:nvGrpSpPr>
        <p:grpSpPr>
          <a:xfrm>
            <a:off x="1616311" y="3545951"/>
            <a:ext cx="9682387" cy="1077218"/>
            <a:chOff x="1616311" y="3545951"/>
            <a:chExt cx="9682387" cy="107721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142025" y="3545951"/>
              <a:ext cx="915667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1973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 오일 쇼크로 인한 출판업계 불황에도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만화업계는 호조를 보임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7026448-B01B-41FF-8996-A382E520FF5B}"/>
              </a:ext>
            </a:extLst>
          </p:cNvPr>
          <p:cNvGrpSpPr/>
          <p:nvPr/>
        </p:nvGrpSpPr>
        <p:grpSpPr>
          <a:xfrm>
            <a:off x="1616311" y="5758137"/>
            <a:ext cx="10321394" cy="584775"/>
            <a:chOff x="1616311" y="5758137"/>
            <a:chExt cx="10321394" cy="58477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125403" y="5758137"/>
              <a:ext cx="981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만화는 일본인의 대중오락 문화 중 하나로 자리 잡힘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F21021-DC42-4030-8CA3-378A13987404}"/>
              </a:ext>
            </a:extLst>
          </p:cNvPr>
          <p:cNvGrpSpPr/>
          <p:nvPr/>
        </p:nvGrpSpPr>
        <p:grpSpPr>
          <a:xfrm>
            <a:off x="1616311" y="7751690"/>
            <a:ext cx="8199610" cy="1569660"/>
            <a:chOff x="1616311" y="7751690"/>
            <a:chExt cx="8199610" cy="156966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142025" y="7751690"/>
              <a:ext cx="76738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토리야마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아키라의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《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드래곤볼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》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필두로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《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소년 점프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》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발행 부수는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폭발적인 상승세를 기록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1506200" y="1556653"/>
            <a:ext cx="6938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27000" algn="ctr" fontAlgn="base" latinLnBrk="1"/>
            <a:r>
              <a:rPr lang="ko-KR" altLang="en-US" sz="4000" b="1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토리야마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아키라의</a:t>
            </a:r>
            <a:endParaRPr lang="en-US" altLang="ko-KR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127000" algn="ctr" fontAlgn="base" latinLnBrk="1"/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sz="4000" b="1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드래곤볼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ドラゴンボール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)》</a:t>
            </a:r>
          </a:p>
          <a:p>
            <a:pPr indent="127000" algn="ctr" fontAlgn="base" latinLnBrk="1"/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(1984~1995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 descr="DRAGON BALL 1 (ジャンプコミックス) | 鳥山 明 |本 | 通販 | Amazon">
            <a:extLst>
              <a:ext uri="{FF2B5EF4-FFF2-40B4-BE49-F238E27FC236}">
                <a16:creationId xmlns:a16="http://schemas.microsoft.com/office/drawing/2014/main" id="{8B9D13D9-F5DF-4B36-A039-353FA28D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926" y="3834082"/>
            <a:ext cx="4437958" cy="5914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92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8DBDCC-7FF4-4437-B295-51E0279F3240}"/>
              </a:ext>
            </a:extLst>
          </p:cNvPr>
          <p:cNvGrpSpPr/>
          <p:nvPr/>
        </p:nvGrpSpPr>
        <p:grpSpPr>
          <a:xfrm>
            <a:off x="1616311" y="3531259"/>
            <a:ext cx="9690420" cy="584775"/>
            <a:chOff x="1616311" y="3531259"/>
            <a:chExt cx="9690420" cy="58477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376081" y="3531259"/>
              <a:ext cx="8930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만화의 매출 실적은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1995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최절정을 기록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7026448-B01B-41FF-8996-A382E520FF5B}"/>
              </a:ext>
            </a:extLst>
          </p:cNvPr>
          <p:cNvGrpSpPr/>
          <p:nvPr/>
        </p:nvGrpSpPr>
        <p:grpSpPr>
          <a:xfrm>
            <a:off x="1616311" y="5766024"/>
            <a:ext cx="9310124" cy="1077218"/>
            <a:chOff x="1616311" y="5766024"/>
            <a:chExt cx="9310124" cy="107721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376081" y="5766024"/>
              <a:ext cx="855035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인기 만화 대부분의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TV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애니메이션화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영화화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게임화 등 미디어 믹스 다양화 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F21021-DC42-4030-8CA3-378A13987404}"/>
              </a:ext>
            </a:extLst>
          </p:cNvPr>
          <p:cNvGrpSpPr/>
          <p:nvPr/>
        </p:nvGrpSpPr>
        <p:grpSpPr>
          <a:xfrm>
            <a:off x="1616311" y="7751690"/>
            <a:ext cx="9052425" cy="1077218"/>
            <a:chOff x="1616311" y="7751690"/>
            <a:chExt cx="9052425" cy="107721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376081" y="7751690"/>
              <a:ext cx="829265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시대의 변화에 맞추어 만화의 소재와 장르가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작품 및 매체 증가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1756367" y="1507660"/>
            <a:ext cx="66270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27000" algn="ctr" fontAlgn="base" latinLnBrk="1"/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애니메이션과 게임으로도</a:t>
            </a:r>
            <a:endParaRPr lang="en-US" altLang="ko-KR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127000" algn="ctr" fontAlgn="base" latinLnBrk="1"/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제작된 일본 만화</a:t>
            </a:r>
            <a:endParaRPr lang="en-US" altLang="ko-KR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127000" algn="ctr" fontAlgn="base" latinLnBrk="1"/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sz="4000" b="1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슬램덩크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SLAM DUNK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)》</a:t>
            </a:r>
          </a:p>
          <a:p>
            <a:pPr indent="127000" algn="ctr" fontAlgn="base" latinLnBrk="1"/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(1984~1996</a:t>
            </a:r>
            <a:r>
              <a:rPr lang="en-US" altLang="ko-KR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" name="Object 19">
            <a:extLst>
              <a:ext uri="{FF2B5EF4-FFF2-40B4-BE49-F238E27FC236}">
                <a16:creationId xmlns:a16="http://schemas.microsoft.com/office/drawing/2014/main" id="{92B21D97-E7E7-4D7C-8ADD-0FF1BE467CF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1675" y="1160028"/>
            <a:ext cx="3684230" cy="1517488"/>
          </a:xfrm>
          <a:prstGeom prst="rect">
            <a:avLst/>
          </a:prstGeom>
        </p:spPr>
      </p:pic>
      <p:pic>
        <p:nvPicPr>
          <p:cNvPr id="3074" name="Picture 2" descr="슬램덩크(만화)/애니메이션 - 나무위키">
            <a:extLst>
              <a:ext uri="{FF2B5EF4-FFF2-40B4-BE49-F238E27FC236}">
                <a16:creationId xmlns:a16="http://schemas.microsoft.com/office/drawing/2014/main" id="{3AC72486-3F40-482C-88D8-C43A605D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932" y="4228516"/>
            <a:ext cx="4705943" cy="582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2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19">
            <a:extLst>
              <a:ext uri="{FF2B5EF4-FFF2-40B4-BE49-F238E27FC236}">
                <a16:creationId xmlns:a16="http://schemas.microsoft.com/office/drawing/2014/main" id="{C4DD4076-669D-4145-8C7B-AE8C5B204A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311" y="1160028"/>
            <a:ext cx="5674531" cy="15174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2276446" y="1918772"/>
            <a:ext cx="5583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27000" algn="ctr" fontAlgn="base" latinLnBrk="1"/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만화 전용</a:t>
            </a:r>
            <a:endParaRPr lang="en-US" altLang="ko-KR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127000" algn="ctr" fontAlgn="base" latinLnBrk="1"/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프로그램으로 </a:t>
            </a:r>
            <a:r>
              <a:rPr lang="ja-JP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그리는</a:t>
            </a:r>
            <a:endParaRPr lang="en-US" altLang="ja-JP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127000" algn="ctr" fontAlgn="base" latinLnBrk="1"/>
            <a:r>
              <a:rPr lang="en-US" altLang="ja-JP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ja-JP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웹툰</a:t>
            </a:r>
            <a:r>
              <a:rPr lang="en-US" altLang="ja-JP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ウェブコミック</a:t>
            </a:r>
            <a:r>
              <a:rPr lang="en-US" altLang="ja-JP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endParaRPr lang="ko-KR" altLang="en-US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087E5A9-16C6-4E3A-9382-DE1DB4836B96}"/>
              </a:ext>
            </a:extLst>
          </p:cNvPr>
          <p:cNvGrpSpPr/>
          <p:nvPr/>
        </p:nvGrpSpPr>
        <p:grpSpPr>
          <a:xfrm>
            <a:off x="1620564" y="3452108"/>
            <a:ext cx="9707442" cy="584775"/>
            <a:chOff x="1620564" y="3452108"/>
            <a:chExt cx="9707442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214614" y="3452108"/>
              <a:ext cx="91133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만화는 국제적으로 일본을 대표하는 문화로 간주</a:t>
              </a:r>
            </a:p>
          </p:txBody>
        </p:sp>
        <p:grpSp>
          <p:nvGrpSpPr>
            <p:cNvPr id="1003" name="그룹 1003"/>
            <p:cNvGrpSpPr/>
            <p:nvPr/>
          </p:nvGrpSpPr>
          <p:grpSpPr>
            <a:xfrm>
              <a:off x="1620564" y="3481639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2CD6E39-7F19-4037-82C1-6F0E9DF8F2FF}"/>
              </a:ext>
            </a:extLst>
          </p:cNvPr>
          <p:cNvGrpSpPr/>
          <p:nvPr/>
        </p:nvGrpSpPr>
        <p:grpSpPr>
          <a:xfrm>
            <a:off x="1616311" y="6625791"/>
            <a:ext cx="8297847" cy="1569660"/>
            <a:chOff x="1616311" y="6625791"/>
            <a:chExt cx="8297847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214614" y="6625791"/>
              <a:ext cx="769954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 브라우저나 만화 앱 등의 보급으로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전자 서적과 웹툰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ウェブコミック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이라는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새로운 만화 형식 등장</a:t>
              </a: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616311" y="667387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3B61A75-01C4-4401-A2CA-488F37BDDE51}"/>
              </a:ext>
            </a:extLst>
          </p:cNvPr>
          <p:cNvGrpSpPr/>
          <p:nvPr/>
        </p:nvGrpSpPr>
        <p:grpSpPr>
          <a:xfrm>
            <a:off x="1616311" y="8249257"/>
            <a:ext cx="10162909" cy="1077218"/>
            <a:chOff x="1616311" y="8249257"/>
            <a:chExt cx="10162909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214614" y="8249257"/>
              <a:ext cx="95646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만화 원고의 디지털화도 진행되어 ‘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Comic Studio’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와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같은 만화 전용 프로그램도 등장</a:t>
              </a:r>
            </a:p>
          </p:txBody>
        </p:sp>
        <p:grpSp>
          <p:nvGrpSpPr>
            <p:cNvPr id="1005" name="그룹 1005"/>
            <p:cNvGrpSpPr/>
            <p:nvPr/>
          </p:nvGrpSpPr>
          <p:grpSpPr>
            <a:xfrm>
              <a:off x="1616311" y="8280992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A90506B-7E7C-4D81-950E-B00723F3E356}"/>
              </a:ext>
            </a:extLst>
          </p:cNvPr>
          <p:cNvGrpSpPr/>
          <p:nvPr/>
        </p:nvGrpSpPr>
        <p:grpSpPr>
          <a:xfrm>
            <a:off x="1616311" y="5066204"/>
            <a:ext cx="8890958" cy="1077218"/>
            <a:chOff x="1616311" y="5066204"/>
            <a:chExt cx="8890958" cy="1077218"/>
          </a:xfrm>
        </p:grpSpPr>
        <p:grpSp>
          <p:nvGrpSpPr>
            <p:cNvPr id="26" name="그룹 1003">
              <a:extLst>
                <a:ext uri="{FF2B5EF4-FFF2-40B4-BE49-F238E27FC236}">
                  <a16:creationId xmlns:a16="http://schemas.microsoft.com/office/drawing/2014/main" id="{7D92FE14-ED77-48B6-86B8-3E6DAD66D758}"/>
                </a:ext>
              </a:extLst>
            </p:cNvPr>
            <p:cNvGrpSpPr/>
            <p:nvPr/>
          </p:nvGrpSpPr>
          <p:grpSpPr>
            <a:xfrm>
              <a:off x="1616311" y="5066764"/>
              <a:ext cx="525714" cy="525714"/>
              <a:chOff x="1502459" y="4469335"/>
              <a:chExt cx="525714" cy="525714"/>
            </a:xfrm>
          </p:grpSpPr>
          <p:pic>
            <p:nvPicPr>
              <p:cNvPr id="28" name="Object 11">
                <a:extLst>
                  <a:ext uri="{FF2B5EF4-FFF2-40B4-BE49-F238E27FC236}">
                    <a16:creationId xmlns:a16="http://schemas.microsoft.com/office/drawing/2014/main" id="{71C6351C-9D59-4013-A477-54B2C61A7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789F79-24D3-4E3F-B3CE-80577C54B45C}"/>
                </a:ext>
              </a:extLst>
            </p:cNvPr>
            <p:cNvSpPr txBox="1"/>
            <p:nvPr/>
          </p:nvSpPr>
          <p:spPr>
            <a:xfrm>
              <a:off x="2214614" y="5066204"/>
              <a:ext cx="829265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인터넷 및 스마트폰의 보급으로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만화 문화의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다양화가 현저해짐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A691AC-8E6D-4F57-A151-89F78732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400" y="4469602"/>
            <a:ext cx="6093671" cy="485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4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99B5D45D-AA2E-4EB3-8587-94D80CAC265B}"/>
              </a:ext>
            </a:extLst>
          </p:cNvPr>
          <p:cNvGrpSpPr/>
          <p:nvPr/>
        </p:nvGrpSpPr>
        <p:grpSpPr>
          <a:xfrm>
            <a:off x="954748" y="59673"/>
            <a:ext cx="7293889" cy="8334773"/>
            <a:chOff x="954748" y="59673"/>
            <a:chExt cx="7293889" cy="8334773"/>
          </a:xfrm>
        </p:grpSpPr>
        <p:pic>
          <p:nvPicPr>
            <p:cNvPr id="2" name="Objec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48" y="59673"/>
              <a:ext cx="6283659" cy="833477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177" y="4152900"/>
              <a:ext cx="2020460" cy="166267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14327011" y="6993084"/>
            <a:ext cx="2182953" cy="1982188"/>
            <a:chOff x="14327011" y="6993084"/>
            <a:chExt cx="2182953" cy="19821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7011" y="6993084"/>
              <a:ext cx="2182953" cy="1982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05" y="4864762"/>
            <a:ext cx="18287619" cy="5428571"/>
            <a:chOff x="-1905" y="4864762"/>
            <a:chExt cx="18287619" cy="54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5" y="4864762"/>
              <a:ext cx="18287619" cy="5428571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D81EF210-10BE-4489-8406-EEC404D81C53}"/>
              </a:ext>
            </a:extLst>
          </p:cNvPr>
          <p:cNvGrpSpPr/>
          <p:nvPr/>
        </p:nvGrpSpPr>
        <p:grpSpPr>
          <a:xfrm>
            <a:off x="298344" y="3298799"/>
            <a:ext cx="3571868" cy="6391730"/>
            <a:chOff x="298344" y="3298799"/>
            <a:chExt cx="3571868" cy="639173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C7CCB3D-73A9-47BF-B34D-D3A670CCD89E}"/>
                </a:ext>
              </a:extLst>
            </p:cNvPr>
            <p:cNvGrpSpPr/>
            <p:nvPr/>
          </p:nvGrpSpPr>
          <p:grpSpPr>
            <a:xfrm>
              <a:off x="872970" y="8824794"/>
              <a:ext cx="2422616" cy="865735"/>
              <a:chOff x="2054868" y="6351183"/>
              <a:chExt cx="2422616" cy="865735"/>
            </a:xfrm>
          </p:grpSpPr>
          <p:grpSp>
            <p:nvGrpSpPr>
              <p:cNvPr id="31" name="그룹 1003">
                <a:extLst>
                  <a:ext uri="{FF2B5EF4-FFF2-40B4-BE49-F238E27FC236}">
                    <a16:creationId xmlns:a16="http://schemas.microsoft.com/office/drawing/2014/main" id="{132E39EC-C7AB-4394-B437-BD3AC173099B}"/>
                  </a:ext>
                </a:extLst>
              </p:cNvPr>
              <p:cNvGrpSpPr/>
              <p:nvPr/>
            </p:nvGrpSpPr>
            <p:grpSpPr>
              <a:xfrm>
                <a:off x="2261990" y="6409918"/>
                <a:ext cx="2215494" cy="710376"/>
                <a:chOff x="2261990" y="6409918"/>
                <a:chExt cx="2215494" cy="710376"/>
              </a:xfrm>
            </p:grpSpPr>
            <p:pic>
              <p:nvPicPr>
                <p:cNvPr id="33" name="Object 9">
                  <a:extLst>
                    <a:ext uri="{FF2B5EF4-FFF2-40B4-BE49-F238E27FC236}">
                      <a16:creationId xmlns:a16="http://schemas.microsoft.com/office/drawing/2014/main" id="{E6AC969E-FD7F-4717-AA67-60DB62DEE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261990" y="6409918"/>
                  <a:ext cx="2215494" cy="710376"/>
                </a:xfrm>
                <a:prstGeom prst="rect">
                  <a:avLst/>
                </a:prstGeom>
              </p:spPr>
            </p:pic>
          </p:grpSp>
          <p:pic>
            <p:nvPicPr>
              <p:cNvPr id="32" name="Object 11">
                <a:extLst>
                  <a:ext uri="{FF2B5EF4-FFF2-40B4-BE49-F238E27FC236}">
                    <a16:creationId xmlns:a16="http://schemas.microsoft.com/office/drawing/2014/main" id="{69C47247-1B8A-430D-8BAB-9C9DA515A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054868" y="6351183"/>
                <a:ext cx="2407289" cy="865735"/>
              </a:xfrm>
              <a:prstGeom prst="rect">
                <a:avLst/>
              </a:prstGeom>
            </p:spPr>
          </p:pic>
        </p:grpSp>
        <p:pic>
          <p:nvPicPr>
            <p:cNvPr id="14" name="Picture 2" descr="漫画のコマ割り講座【基本編】 | メディバンペイント(MediBang Paint)">
              <a:extLst>
                <a:ext uri="{FF2B5EF4-FFF2-40B4-BE49-F238E27FC236}">
                  <a16:creationId xmlns:a16="http://schemas.microsoft.com/office/drawing/2014/main" id="{4BBDBC57-16F3-4CDD-A4FC-579CB0086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44" y="3298799"/>
              <a:ext cx="3571868" cy="4923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EA83EF7-931E-44C7-B213-A3554D690980}"/>
              </a:ext>
            </a:extLst>
          </p:cNvPr>
          <p:cNvGrpSpPr/>
          <p:nvPr/>
        </p:nvGrpSpPr>
        <p:grpSpPr>
          <a:xfrm>
            <a:off x="3943664" y="3298799"/>
            <a:ext cx="3313133" cy="6357259"/>
            <a:chOff x="3943664" y="3298799"/>
            <a:chExt cx="3313133" cy="635725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2D319B4-8501-46FB-B738-CD33C0FB7580}"/>
                </a:ext>
              </a:extLst>
            </p:cNvPr>
            <p:cNvGrpSpPr/>
            <p:nvPr/>
          </p:nvGrpSpPr>
          <p:grpSpPr>
            <a:xfrm>
              <a:off x="4593709" y="8790323"/>
              <a:ext cx="2215494" cy="865735"/>
              <a:chOff x="6120261" y="6351183"/>
              <a:chExt cx="2215494" cy="865735"/>
            </a:xfrm>
          </p:grpSpPr>
          <p:grpSp>
            <p:nvGrpSpPr>
              <p:cNvPr id="28" name="그룹 1005">
                <a:extLst>
                  <a:ext uri="{FF2B5EF4-FFF2-40B4-BE49-F238E27FC236}">
                    <a16:creationId xmlns:a16="http://schemas.microsoft.com/office/drawing/2014/main" id="{6C961776-4389-445F-A8F6-07518F6FBF53}"/>
                  </a:ext>
                </a:extLst>
              </p:cNvPr>
              <p:cNvGrpSpPr/>
              <p:nvPr/>
            </p:nvGrpSpPr>
            <p:grpSpPr>
              <a:xfrm>
                <a:off x="6120261" y="6409918"/>
                <a:ext cx="2215494" cy="710376"/>
                <a:chOff x="6120261" y="6409918"/>
                <a:chExt cx="2215494" cy="710376"/>
              </a:xfrm>
            </p:grpSpPr>
            <p:pic>
              <p:nvPicPr>
                <p:cNvPr id="30" name="Object 17">
                  <a:extLst>
                    <a:ext uri="{FF2B5EF4-FFF2-40B4-BE49-F238E27FC236}">
                      <a16:creationId xmlns:a16="http://schemas.microsoft.com/office/drawing/2014/main" id="{DAF1ABE5-5F6C-48BB-BD53-067C8410C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120261" y="6409918"/>
                  <a:ext cx="2215494" cy="710376"/>
                </a:xfrm>
                <a:prstGeom prst="rect">
                  <a:avLst/>
                </a:prstGeom>
              </p:spPr>
            </p:pic>
          </p:grpSp>
          <p:pic>
            <p:nvPicPr>
              <p:cNvPr id="29" name="Object 19">
                <a:extLst>
                  <a:ext uri="{FF2B5EF4-FFF2-40B4-BE49-F238E27FC236}">
                    <a16:creationId xmlns:a16="http://schemas.microsoft.com/office/drawing/2014/main" id="{EE4D5D6F-E8EF-475B-A8B4-932F7635C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92268" y="6351183"/>
                <a:ext cx="1685858" cy="865735"/>
              </a:xfrm>
              <a:prstGeom prst="rect">
                <a:avLst/>
              </a:prstGeom>
            </p:spPr>
          </p:pic>
        </p:grpSp>
        <p:pic>
          <p:nvPicPr>
            <p:cNvPr id="15" name="Picture 4" descr="登場人物紹介 - ｋｔｋｒ人材派遣部 / 美浜トラ - 月刊コミックニート ...">
              <a:extLst>
                <a:ext uri="{FF2B5EF4-FFF2-40B4-BE49-F238E27FC236}">
                  <a16:creationId xmlns:a16="http://schemas.microsoft.com/office/drawing/2014/main" id="{B7C144EA-BDD0-4E43-8BC9-991D32D9A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664" y="3298799"/>
              <a:ext cx="3313133" cy="4923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2BEDAF-BFE7-4C84-ADF9-556EB6736A03}"/>
              </a:ext>
            </a:extLst>
          </p:cNvPr>
          <p:cNvGrpSpPr/>
          <p:nvPr/>
        </p:nvGrpSpPr>
        <p:grpSpPr>
          <a:xfrm>
            <a:off x="11151630" y="3294226"/>
            <a:ext cx="3189558" cy="6426827"/>
            <a:chOff x="11151630" y="3294226"/>
            <a:chExt cx="3189558" cy="6426827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5AE1582-D965-47C7-A650-D5DD20062E73}"/>
                </a:ext>
              </a:extLst>
            </p:cNvPr>
            <p:cNvGrpSpPr/>
            <p:nvPr/>
          </p:nvGrpSpPr>
          <p:grpSpPr>
            <a:xfrm>
              <a:off x="11535097" y="8855318"/>
              <a:ext cx="2422623" cy="865735"/>
              <a:chOff x="9771402" y="6351183"/>
              <a:chExt cx="2422623" cy="865735"/>
            </a:xfrm>
          </p:grpSpPr>
          <p:grpSp>
            <p:nvGrpSpPr>
              <p:cNvPr id="25" name="그룹 1007">
                <a:extLst>
                  <a:ext uri="{FF2B5EF4-FFF2-40B4-BE49-F238E27FC236}">
                    <a16:creationId xmlns:a16="http://schemas.microsoft.com/office/drawing/2014/main" id="{D07BF09C-6FFE-46E5-A7B3-FA6CFCC7690B}"/>
                  </a:ext>
                </a:extLst>
              </p:cNvPr>
              <p:cNvGrpSpPr/>
              <p:nvPr/>
            </p:nvGrpSpPr>
            <p:grpSpPr>
              <a:xfrm>
                <a:off x="9978531" y="6409918"/>
                <a:ext cx="2215494" cy="710376"/>
                <a:chOff x="9978531" y="6409918"/>
                <a:chExt cx="2215494" cy="710376"/>
              </a:xfrm>
            </p:grpSpPr>
            <p:pic>
              <p:nvPicPr>
                <p:cNvPr id="27" name="Object 25">
                  <a:extLst>
                    <a:ext uri="{FF2B5EF4-FFF2-40B4-BE49-F238E27FC236}">
                      <a16:creationId xmlns:a16="http://schemas.microsoft.com/office/drawing/2014/main" id="{4F34A384-BAD8-408F-A69C-661D3B7D2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9978531" y="6409918"/>
                  <a:ext cx="2215494" cy="710376"/>
                </a:xfrm>
                <a:prstGeom prst="rect">
                  <a:avLst/>
                </a:prstGeom>
              </p:spPr>
            </p:pic>
          </p:grpSp>
          <p:pic>
            <p:nvPicPr>
              <p:cNvPr id="26" name="Object 27">
                <a:extLst>
                  <a:ext uri="{FF2B5EF4-FFF2-40B4-BE49-F238E27FC236}">
                    <a16:creationId xmlns:a16="http://schemas.microsoft.com/office/drawing/2014/main" id="{9822DACF-75C2-4490-A09D-B4B2990A7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771402" y="6351183"/>
                <a:ext cx="1932144" cy="865735"/>
              </a:xfrm>
              <a:prstGeom prst="rect">
                <a:avLst/>
              </a:prstGeom>
            </p:spPr>
          </p:pic>
        </p:grp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208B621C-C626-4B29-8BA6-B84795278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1630" y="3294226"/>
              <a:ext cx="3189558" cy="492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A90FD02-88EB-4965-9604-491D92BE2203}"/>
              </a:ext>
            </a:extLst>
          </p:cNvPr>
          <p:cNvGrpSpPr/>
          <p:nvPr/>
        </p:nvGrpSpPr>
        <p:grpSpPr>
          <a:xfrm>
            <a:off x="7330249" y="3298798"/>
            <a:ext cx="3627639" cy="6557941"/>
            <a:chOff x="7330249" y="3298798"/>
            <a:chExt cx="3627639" cy="6557941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00AFBDE-72F9-4F9A-87EE-7CDEED5B16FB}"/>
                </a:ext>
              </a:extLst>
            </p:cNvPr>
            <p:cNvGrpSpPr/>
            <p:nvPr/>
          </p:nvGrpSpPr>
          <p:grpSpPr>
            <a:xfrm>
              <a:off x="8109923" y="8820679"/>
              <a:ext cx="2215494" cy="1036060"/>
              <a:chOff x="583830" y="7166564"/>
              <a:chExt cx="2215494" cy="1036060"/>
            </a:xfrm>
          </p:grpSpPr>
          <p:grpSp>
            <p:nvGrpSpPr>
              <p:cNvPr id="19" name="그룹 1011">
                <a:extLst>
                  <a:ext uri="{FF2B5EF4-FFF2-40B4-BE49-F238E27FC236}">
                    <a16:creationId xmlns:a16="http://schemas.microsoft.com/office/drawing/2014/main" id="{EF8B6DC9-875F-4FE0-BD44-4DF0C76A77CD}"/>
                  </a:ext>
                </a:extLst>
              </p:cNvPr>
              <p:cNvGrpSpPr/>
              <p:nvPr/>
            </p:nvGrpSpPr>
            <p:grpSpPr>
              <a:xfrm>
                <a:off x="583830" y="7240319"/>
                <a:ext cx="2215494" cy="710376"/>
                <a:chOff x="482729" y="7223860"/>
                <a:chExt cx="2215494" cy="710376"/>
              </a:xfrm>
            </p:grpSpPr>
            <p:pic>
              <p:nvPicPr>
                <p:cNvPr id="21" name="Object 44">
                  <a:extLst>
                    <a:ext uri="{FF2B5EF4-FFF2-40B4-BE49-F238E27FC236}">
                      <a16:creationId xmlns:a16="http://schemas.microsoft.com/office/drawing/2014/main" id="{D1282B1E-B581-4DED-A60C-2C6A4A2202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82729" y="7223860"/>
                  <a:ext cx="2215494" cy="710376"/>
                </a:xfrm>
                <a:prstGeom prst="rect">
                  <a:avLst/>
                </a:prstGeom>
              </p:spPr>
            </p:pic>
          </p:grpSp>
          <p:pic>
            <p:nvPicPr>
              <p:cNvPr id="20" name="Object 46">
                <a:extLst>
                  <a:ext uri="{FF2B5EF4-FFF2-40B4-BE49-F238E27FC236}">
                    <a16:creationId xmlns:a16="http://schemas.microsoft.com/office/drawing/2014/main" id="{52D0F68C-3F55-44AF-9C39-AE845D545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49975" y="7166564"/>
                <a:ext cx="1012015" cy="1036060"/>
              </a:xfrm>
              <a:prstGeom prst="rect">
                <a:avLst/>
              </a:prstGeom>
            </p:spPr>
          </p:pic>
        </p:grpSp>
        <p:pic>
          <p:nvPicPr>
            <p:cNvPr id="17" name="Picture 6" descr="漫画背景描き方 - まんけん！～漫画研究部～">
              <a:extLst>
                <a:ext uri="{FF2B5EF4-FFF2-40B4-BE49-F238E27FC236}">
                  <a16:creationId xmlns:a16="http://schemas.microsoft.com/office/drawing/2014/main" id="{3C3A0F60-E086-450E-B7BF-8FFF96C57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249" y="3298798"/>
              <a:ext cx="3627639" cy="492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2F3FB2A-7001-4842-BCD3-20C03497769D}"/>
              </a:ext>
            </a:extLst>
          </p:cNvPr>
          <p:cNvGrpSpPr/>
          <p:nvPr/>
        </p:nvGrpSpPr>
        <p:grpSpPr>
          <a:xfrm>
            <a:off x="14508310" y="3294226"/>
            <a:ext cx="3477154" cy="6419695"/>
            <a:chOff x="14508310" y="3294226"/>
            <a:chExt cx="3477154" cy="6419695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9DEA31F-DBA1-48CB-A4D2-BC345E87DF64}"/>
                </a:ext>
              </a:extLst>
            </p:cNvPr>
            <p:cNvGrpSpPr/>
            <p:nvPr/>
          </p:nvGrpSpPr>
          <p:grpSpPr>
            <a:xfrm>
              <a:off x="15035582" y="8848186"/>
              <a:ext cx="2422609" cy="865735"/>
              <a:chOff x="13629687" y="6351183"/>
              <a:chExt cx="2422609" cy="865735"/>
            </a:xfrm>
          </p:grpSpPr>
          <p:grpSp>
            <p:nvGrpSpPr>
              <p:cNvPr id="22" name="그룹 1009">
                <a:extLst>
                  <a:ext uri="{FF2B5EF4-FFF2-40B4-BE49-F238E27FC236}">
                    <a16:creationId xmlns:a16="http://schemas.microsoft.com/office/drawing/2014/main" id="{F7D2BEDD-4F4D-4E47-8BE1-B3245AF4ECBF}"/>
                  </a:ext>
                </a:extLst>
              </p:cNvPr>
              <p:cNvGrpSpPr/>
              <p:nvPr/>
            </p:nvGrpSpPr>
            <p:grpSpPr>
              <a:xfrm>
                <a:off x="13836802" y="6409918"/>
                <a:ext cx="2215494" cy="710376"/>
                <a:chOff x="13836802" y="6409918"/>
                <a:chExt cx="2215494" cy="710376"/>
              </a:xfrm>
            </p:grpSpPr>
            <p:pic>
              <p:nvPicPr>
                <p:cNvPr id="24" name="Object 33">
                  <a:extLst>
                    <a:ext uri="{FF2B5EF4-FFF2-40B4-BE49-F238E27FC236}">
                      <a16:creationId xmlns:a16="http://schemas.microsoft.com/office/drawing/2014/main" id="{15C4DAF4-D148-408F-8FAD-8257ECDFE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3836802" y="6409918"/>
                  <a:ext cx="2215494" cy="710376"/>
                </a:xfrm>
                <a:prstGeom prst="rect">
                  <a:avLst/>
                </a:prstGeom>
              </p:spPr>
            </p:pic>
          </p:grpSp>
          <p:pic>
            <p:nvPicPr>
              <p:cNvPr id="23" name="Object 35">
                <a:extLst>
                  <a:ext uri="{FF2B5EF4-FFF2-40B4-BE49-F238E27FC236}">
                    <a16:creationId xmlns:a16="http://schemas.microsoft.com/office/drawing/2014/main" id="{E81B7B48-B7E1-4006-AD43-F94D3090E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3629687" y="6351183"/>
                <a:ext cx="1799302" cy="865735"/>
              </a:xfrm>
              <a:prstGeom prst="rect">
                <a:avLst/>
              </a:prstGeom>
            </p:spPr>
          </p:pic>
        </p:grpSp>
        <p:pic>
          <p:nvPicPr>
            <p:cNvPr id="18" name="Picture 2" descr="漫画に学ぶ男前vol.21【NARUTO：うずまきナルト】 | 英語 漫画, 漫画 ...">
              <a:extLst>
                <a:ext uri="{FF2B5EF4-FFF2-40B4-BE49-F238E27FC236}">
                  <a16:creationId xmlns:a16="http://schemas.microsoft.com/office/drawing/2014/main" id="{1184D81C-1EC5-4A95-9788-8B32E778A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8310" y="3294226"/>
              <a:ext cx="3477154" cy="493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ABAF48F-1ACA-45FD-B22A-577EFA9FB3FE}"/>
              </a:ext>
            </a:extLst>
          </p:cNvPr>
          <p:cNvSpPr txBox="1"/>
          <p:nvPr/>
        </p:nvSpPr>
        <p:spPr>
          <a:xfrm>
            <a:off x="1219200" y="1159351"/>
            <a:ext cx="11750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일본 만화는 보통 코마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b="1" kern="0" spc="0" dirty="0" err="1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コマ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컷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등장인물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배경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말풍선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온유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音喩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3600" b="1" kern="0" spc="0" dirty="0" err="1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만후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漫符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대사</a:t>
            </a:r>
            <a:r>
              <a:rPr lang="en-US" altLang="ko-KR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kern="0" spc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기타 기법으로 이루어짐</a:t>
            </a:r>
            <a:r>
              <a:rPr lang="ko-KR" altLang="en-US" sz="3600" b="1" i="0" dirty="0">
                <a:solidFill>
                  <a:srgbClr val="EC573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lang="ko-KR" altLang="en-US" sz="3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178151" y="0"/>
            <a:ext cx="8126771" cy="10316446"/>
            <a:chOff x="10178151" y="0"/>
            <a:chExt cx="8126771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78151" y="0"/>
              <a:ext cx="8126771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9030" y="1364719"/>
            <a:ext cx="1207587" cy="7633106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4D3669-47C2-4EF5-B194-E00549933944}"/>
              </a:ext>
            </a:extLst>
          </p:cNvPr>
          <p:cNvGrpSpPr/>
          <p:nvPr/>
        </p:nvGrpSpPr>
        <p:grpSpPr>
          <a:xfrm>
            <a:off x="1573109" y="4052011"/>
            <a:ext cx="5638646" cy="1836263"/>
            <a:chOff x="1573109" y="4052011"/>
            <a:chExt cx="5638646" cy="1836263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573109" y="5012611"/>
              <a:ext cx="4417767" cy="337323"/>
              <a:chOff x="1573109" y="5012611"/>
              <a:chExt cx="4417767" cy="337323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3109" y="5012611"/>
                <a:ext cx="4417767" cy="337323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690" y="4291566"/>
              <a:ext cx="4051364" cy="159670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5914046" y="4052011"/>
              <a:ext cx="1297709" cy="1297923"/>
              <a:chOff x="5914046" y="4052011"/>
              <a:chExt cx="1297709" cy="1297923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914046" y="4052011"/>
                <a:ext cx="1297709" cy="1297923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002B8E-6D55-4F9E-979B-9F525063E592}"/>
              </a:ext>
            </a:extLst>
          </p:cNvPr>
          <p:cNvSpPr txBox="1"/>
          <p:nvPr/>
        </p:nvSpPr>
        <p:spPr>
          <a:xfrm>
            <a:off x="12620472" y="182881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DA5C0-93CE-457D-B677-FF87C74DBAC8}"/>
              </a:ext>
            </a:extLst>
          </p:cNvPr>
          <p:cNvSpPr txBox="1"/>
          <p:nvPr/>
        </p:nvSpPr>
        <p:spPr>
          <a:xfrm>
            <a:off x="12606617" y="30544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409DC-E224-4DE0-8DD6-741449750882}"/>
              </a:ext>
            </a:extLst>
          </p:cNvPr>
          <p:cNvSpPr txBox="1"/>
          <p:nvPr/>
        </p:nvSpPr>
        <p:spPr>
          <a:xfrm>
            <a:off x="12606616" y="422671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DF3BE-25A0-4D6D-8A73-4A5FDBC5FAA7}"/>
              </a:ext>
            </a:extLst>
          </p:cNvPr>
          <p:cNvSpPr txBox="1"/>
          <p:nvPr/>
        </p:nvSpPr>
        <p:spPr>
          <a:xfrm>
            <a:off x="12620471" y="539182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D3EC8-4DEE-48AE-8E0B-783DBDEA5EC3}"/>
              </a:ext>
            </a:extLst>
          </p:cNvPr>
          <p:cNvSpPr txBox="1"/>
          <p:nvPr/>
        </p:nvSpPr>
        <p:spPr>
          <a:xfrm>
            <a:off x="12606615" y="66092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6970D4-0306-4254-92E2-F549A0B82E46}"/>
              </a:ext>
            </a:extLst>
          </p:cNvPr>
          <p:cNvSpPr txBox="1"/>
          <p:nvPr/>
        </p:nvSpPr>
        <p:spPr>
          <a:xfrm>
            <a:off x="12606615" y="7854137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만화의 특징과 국제적 영향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274286" y="0"/>
            <a:ext cx="7011429" cy="10293333"/>
            <a:chOff x="11274286" y="0"/>
            <a:chExt cx="7011429" cy="1029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4286" y="0"/>
              <a:ext cx="7011429" cy="1029333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297434" y="1557809"/>
            <a:ext cx="5237143" cy="7431244"/>
            <a:chOff x="12297434" y="4828807"/>
            <a:chExt cx="5237143" cy="357188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7434" y="4828807"/>
              <a:ext cx="5237143" cy="3571885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81538649-9942-477F-A61A-1C363C213BCC}"/>
              </a:ext>
            </a:extLst>
          </p:cNvPr>
          <p:cNvGrpSpPr/>
          <p:nvPr/>
        </p:nvGrpSpPr>
        <p:grpSpPr>
          <a:xfrm>
            <a:off x="13213709" y="7814466"/>
            <a:ext cx="3660152" cy="1888638"/>
            <a:chOff x="13213709" y="7814466"/>
            <a:chExt cx="3660152" cy="188863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3213709" y="8457239"/>
              <a:ext cx="1566291" cy="1245865"/>
              <a:chOff x="13213709" y="7162720"/>
              <a:chExt cx="1566291" cy="124586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213709" y="7162720"/>
                <a:ext cx="1566291" cy="1245865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002721" y="7814466"/>
              <a:ext cx="1871140" cy="1888638"/>
              <a:chOff x="14925578" y="6500579"/>
              <a:chExt cx="1871140" cy="1888638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925578" y="6500579"/>
                <a:ext cx="1871140" cy="1888638"/>
              </a:xfrm>
              <a:prstGeom prst="rect">
                <a:avLst/>
              </a:prstGeom>
            </p:spPr>
          </p:pic>
        </p:grp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E56B0FA4-98AF-44E6-A87D-4FF6AF2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1947810"/>
            <a:ext cx="4648200" cy="587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4FF98-4F19-4395-AC56-5327972B7385}"/>
              </a:ext>
            </a:extLst>
          </p:cNvPr>
          <p:cNvSpPr txBox="1"/>
          <p:nvPr/>
        </p:nvSpPr>
        <p:spPr>
          <a:xfrm>
            <a:off x="510569" y="4193187"/>
            <a:ext cx="10575331" cy="426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오른쪽에서 왼쪽으로</a:t>
            </a: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페이지 내에서는 위에서 아래로</a:t>
            </a: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같은 단에 여러 컷이 있는 경우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오른쪽에서 왼쪽으로</a:t>
            </a:r>
          </a:p>
          <a:p>
            <a:pPr algn="just" fontAlgn="base" latinLnBrk="1">
              <a:lnSpc>
                <a:spcPct val="200000"/>
              </a:lnSpc>
            </a:pPr>
            <a:r>
              <a:rPr lang="en-US" altLang="ko-KR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다음 페이지에 걸쳐 있는 컷은 그 페이지에서 가장 마지막에</a:t>
            </a:r>
          </a:p>
          <a:p>
            <a:pPr algn="just" fontAlgn="base" latinLnBrk="1">
              <a:lnSpc>
                <a:spcPct val="200000"/>
              </a:lnSpc>
            </a:pPr>
            <a:r>
              <a:rPr lang="en-US" altLang="ko-KR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컷에 번호가 표시되어 있는 경우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번호 순서대로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0A8D0-098A-4B8F-B1E0-AF6AFD35544A}"/>
              </a:ext>
            </a:extLst>
          </p:cNvPr>
          <p:cNvSpPr txBox="1"/>
          <p:nvPr/>
        </p:nvSpPr>
        <p:spPr>
          <a:xfrm>
            <a:off x="1066800" y="2469501"/>
            <a:ext cx="3432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진행 방향</a:t>
            </a:r>
            <a:r>
              <a:rPr lang="en-US" altLang="ko-KR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6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3536E7D-DDD0-4B0C-BC81-C3D0B88CB25D}"/>
              </a:ext>
            </a:extLst>
          </p:cNvPr>
          <p:cNvGrpSpPr/>
          <p:nvPr/>
        </p:nvGrpSpPr>
        <p:grpSpPr>
          <a:xfrm>
            <a:off x="954748" y="59673"/>
            <a:ext cx="7293889" cy="8334773"/>
            <a:chOff x="954748" y="59673"/>
            <a:chExt cx="7293889" cy="8334773"/>
          </a:xfrm>
        </p:grpSpPr>
        <p:pic>
          <p:nvPicPr>
            <p:cNvPr id="2" name="Objec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48" y="59673"/>
              <a:ext cx="6283659" cy="833477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177" y="4227059"/>
              <a:ext cx="2020460" cy="166267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14327011" y="6993084"/>
            <a:ext cx="2182953" cy="1982188"/>
            <a:chOff x="14327011" y="6993084"/>
            <a:chExt cx="2182953" cy="19821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7011" y="6993084"/>
              <a:ext cx="2182953" cy="1982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7FA73C4C-FE14-4309-9F03-28F15C9C40DD}"/>
              </a:ext>
            </a:extLst>
          </p:cNvPr>
          <p:cNvGrpSpPr/>
          <p:nvPr/>
        </p:nvGrpSpPr>
        <p:grpSpPr>
          <a:xfrm>
            <a:off x="787453" y="1204515"/>
            <a:ext cx="7388763" cy="3647384"/>
            <a:chOff x="787453" y="1204515"/>
            <a:chExt cx="7388763" cy="3647384"/>
          </a:xfrm>
        </p:grpSpPr>
        <p:grpSp>
          <p:nvGrpSpPr>
            <p:cNvPr id="58" name="그룹 1006">
              <a:extLst>
                <a:ext uri="{FF2B5EF4-FFF2-40B4-BE49-F238E27FC236}">
                  <a16:creationId xmlns:a16="http://schemas.microsoft.com/office/drawing/2014/main" id="{94F4D8FC-8DEF-4A4F-B64D-1B6B61ADE271}"/>
                </a:ext>
              </a:extLst>
            </p:cNvPr>
            <p:cNvGrpSpPr/>
            <p:nvPr/>
          </p:nvGrpSpPr>
          <p:grpSpPr>
            <a:xfrm>
              <a:off x="5059916" y="1483087"/>
              <a:ext cx="1518560" cy="627352"/>
              <a:chOff x="6830480" y="4801220"/>
              <a:chExt cx="1518560" cy="627352"/>
            </a:xfrm>
          </p:grpSpPr>
          <p:pic>
            <p:nvPicPr>
              <p:cNvPr id="61" name="Object 20">
                <a:extLst>
                  <a:ext uri="{FF2B5EF4-FFF2-40B4-BE49-F238E27FC236}">
                    <a16:creationId xmlns:a16="http://schemas.microsoft.com/office/drawing/2014/main" id="{D9EFD4E6-6C31-4013-95D6-F099E5A2F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30480" y="4801220"/>
                <a:ext cx="1518560" cy="627352"/>
              </a:xfrm>
              <a:prstGeom prst="rect">
                <a:avLst/>
              </a:prstGeom>
            </p:spPr>
          </p:pic>
        </p:grpSp>
        <p:pic>
          <p:nvPicPr>
            <p:cNvPr id="59" name="Picture 16" descr="만화 나 동인지로 사용할 수있다!  무료 폰트 17 선 | 그림 그리기 도감">
              <a:extLst>
                <a:ext uri="{FF2B5EF4-FFF2-40B4-BE49-F238E27FC236}">
                  <a16:creationId xmlns:a16="http://schemas.microsoft.com/office/drawing/2014/main" id="{8DFA79AA-E47E-4799-9729-B4E1C7F7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616" y="2206820"/>
              <a:ext cx="6232600" cy="264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18FD9C-5200-46B3-BFCB-1E443DE4BFB6}"/>
                </a:ext>
              </a:extLst>
            </p:cNvPr>
            <p:cNvSpPr txBox="1"/>
            <p:nvPr/>
          </p:nvSpPr>
          <p:spPr>
            <a:xfrm>
              <a:off x="787453" y="1204515"/>
              <a:ext cx="42017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글씨체로 어조 표현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4F91AE0-6A5D-4E1A-8C16-91B49F4EAF24}"/>
              </a:ext>
            </a:extLst>
          </p:cNvPr>
          <p:cNvGrpSpPr/>
          <p:nvPr/>
        </p:nvGrpSpPr>
        <p:grpSpPr>
          <a:xfrm>
            <a:off x="8720290" y="1204515"/>
            <a:ext cx="9086291" cy="3809522"/>
            <a:chOff x="8720290" y="1204515"/>
            <a:chExt cx="9086291" cy="380952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259FAAA-81B0-40B9-AC46-9E5C455B36F5}"/>
                </a:ext>
              </a:extLst>
            </p:cNvPr>
            <p:cNvSpPr txBox="1"/>
            <p:nvPr/>
          </p:nvSpPr>
          <p:spPr>
            <a:xfrm>
              <a:off x="13665704" y="2072993"/>
              <a:ext cx="414087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손으로 그린 </a:t>
              </a:r>
              <a:endPara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그림 문자로 </a:t>
              </a:r>
              <a:endPara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의성어</a:t>
              </a:r>
              <a:r>
                <a:rPr lang="en-US" altLang="ko-KR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의태어 표현</a:t>
              </a:r>
            </a:p>
          </p:txBody>
        </p:sp>
        <p:grpSp>
          <p:nvGrpSpPr>
            <p:cNvPr id="48" name="그룹 1007">
              <a:extLst>
                <a:ext uri="{FF2B5EF4-FFF2-40B4-BE49-F238E27FC236}">
                  <a16:creationId xmlns:a16="http://schemas.microsoft.com/office/drawing/2014/main" id="{FFBA801B-08C4-4068-9D65-7CA1236D0431}"/>
                </a:ext>
              </a:extLst>
            </p:cNvPr>
            <p:cNvGrpSpPr/>
            <p:nvPr/>
          </p:nvGrpSpPr>
          <p:grpSpPr>
            <a:xfrm>
              <a:off x="12093461" y="2902007"/>
              <a:ext cx="1518560" cy="627352"/>
              <a:chOff x="10227699" y="5088916"/>
              <a:chExt cx="1518560" cy="627352"/>
            </a:xfrm>
          </p:grpSpPr>
          <p:pic>
            <p:nvPicPr>
              <p:cNvPr id="51" name="Object 27">
                <a:extLst>
                  <a:ext uri="{FF2B5EF4-FFF2-40B4-BE49-F238E27FC236}">
                    <a16:creationId xmlns:a16="http://schemas.microsoft.com/office/drawing/2014/main" id="{A9F7987A-7438-4496-9C3A-E7DFF3FD7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227699" y="5088916"/>
                <a:ext cx="1518560" cy="627352"/>
              </a:xfrm>
              <a:prstGeom prst="rect">
                <a:avLst/>
              </a:prstGeom>
            </p:spPr>
          </p:pic>
        </p:grpSp>
        <p:pic>
          <p:nvPicPr>
            <p:cNvPr id="49" name="Picture 18" descr="일본어의 오노 마트 페 (의성어 · 의태어) 정리 | 일본의 언어와 문화">
              <a:extLst>
                <a:ext uri="{FF2B5EF4-FFF2-40B4-BE49-F238E27FC236}">
                  <a16:creationId xmlns:a16="http://schemas.microsoft.com/office/drawing/2014/main" id="{370C6BA1-4AAA-4AA9-B7F0-2DC8B2783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290" y="1204515"/>
              <a:ext cx="3340934" cy="380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2D99A3B-595E-483F-9F74-9744DDA12FB3}"/>
              </a:ext>
            </a:extLst>
          </p:cNvPr>
          <p:cNvGrpSpPr/>
          <p:nvPr/>
        </p:nvGrpSpPr>
        <p:grpSpPr>
          <a:xfrm>
            <a:off x="874277" y="5250483"/>
            <a:ext cx="8428151" cy="4394875"/>
            <a:chOff x="874277" y="5250483"/>
            <a:chExt cx="8428151" cy="4394875"/>
          </a:xfrm>
        </p:grpSpPr>
        <p:grpSp>
          <p:nvGrpSpPr>
            <p:cNvPr id="52" name="그룹 1008">
              <a:extLst>
                <a:ext uri="{FF2B5EF4-FFF2-40B4-BE49-F238E27FC236}">
                  <a16:creationId xmlns:a16="http://schemas.microsoft.com/office/drawing/2014/main" id="{46BA66A9-5C94-44FC-A6DE-5F94B15F3D78}"/>
                </a:ext>
              </a:extLst>
            </p:cNvPr>
            <p:cNvGrpSpPr/>
            <p:nvPr/>
          </p:nvGrpSpPr>
          <p:grpSpPr>
            <a:xfrm>
              <a:off x="4166698" y="7270412"/>
              <a:ext cx="1518560" cy="627352"/>
              <a:chOff x="6830480" y="7512991"/>
              <a:chExt cx="1518560" cy="627352"/>
            </a:xfrm>
          </p:grpSpPr>
          <p:pic>
            <p:nvPicPr>
              <p:cNvPr id="57" name="Object 30">
                <a:extLst>
                  <a:ext uri="{FF2B5EF4-FFF2-40B4-BE49-F238E27FC236}">
                    <a16:creationId xmlns:a16="http://schemas.microsoft.com/office/drawing/2014/main" id="{29B8CE9C-E51F-455D-8B82-BFA3A2988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30480" y="7512991"/>
                <a:ext cx="1518560" cy="627352"/>
              </a:xfrm>
              <a:prstGeom prst="rect">
                <a:avLst/>
              </a:prstGeom>
            </p:spPr>
          </p:pic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32A7D9C4-941B-43B1-8346-0D8D5DF5668A}"/>
                </a:ext>
              </a:extLst>
            </p:cNvPr>
            <p:cNvGrpSpPr/>
            <p:nvPr/>
          </p:nvGrpSpPr>
          <p:grpSpPr>
            <a:xfrm>
              <a:off x="5819196" y="5250483"/>
              <a:ext cx="3483232" cy="4394875"/>
              <a:chOff x="1295400" y="1815425"/>
              <a:chExt cx="3824002" cy="5040000"/>
            </a:xfrm>
          </p:grpSpPr>
          <p:pic>
            <p:nvPicPr>
              <p:cNvPr id="55" name="Picture 2" descr="漫符 マンガの符号02イラスト - No: 1407228／無料イラストなら ...">
                <a:extLst>
                  <a:ext uri="{FF2B5EF4-FFF2-40B4-BE49-F238E27FC236}">
                    <a16:creationId xmlns:a16="http://schemas.microsoft.com/office/drawing/2014/main" id="{BD1448F7-0643-44A5-BC53-350D072010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815425"/>
                <a:ext cx="3824002" cy="2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漫符 マンガの符号06イラスト - No: 1407233／無料イラストなら ...">
                <a:extLst>
                  <a:ext uri="{FF2B5EF4-FFF2-40B4-BE49-F238E27FC236}">
                    <a16:creationId xmlns:a16="http://schemas.microsoft.com/office/drawing/2014/main" id="{A8CA82E5-690A-4BD3-AEF4-8053A94F1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207" y="4335425"/>
                <a:ext cx="3807195" cy="2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284555-1F23-46FB-838B-3431C350C1EE}"/>
                </a:ext>
              </a:extLst>
            </p:cNvPr>
            <p:cNvSpPr txBox="1"/>
            <p:nvPr/>
          </p:nvSpPr>
          <p:spPr>
            <a:xfrm>
              <a:off x="874277" y="6466603"/>
              <a:ext cx="3740126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'</a:t>
              </a:r>
              <a:r>
                <a:rPr lang="ko-KR" altLang="en-US" sz="3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만후</a:t>
              </a:r>
              <a:r>
                <a:rPr lang="en-US" altLang="ko-KR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라는 </a:t>
              </a:r>
              <a:endPara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기호를 사용하여 </a:t>
              </a:r>
              <a:endPara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인물의 심리나 </a:t>
              </a:r>
              <a:endPara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동작 등을 </a:t>
              </a:r>
              <a:endPara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3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명시적으로 표현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39449D2-FD39-4BE8-8216-6D9A1E0161C5}"/>
              </a:ext>
            </a:extLst>
          </p:cNvPr>
          <p:cNvGrpSpPr/>
          <p:nvPr/>
        </p:nvGrpSpPr>
        <p:grpSpPr>
          <a:xfrm>
            <a:off x="10241413" y="5456415"/>
            <a:ext cx="7150454" cy="3934445"/>
            <a:chOff x="10241413" y="5456415"/>
            <a:chExt cx="7150454" cy="3934445"/>
          </a:xfrm>
        </p:grpSpPr>
        <p:grpSp>
          <p:nvGrpSpPr>
            <p:cNvPr id="44" name="그룹 1009">
              <a:extLst>
                <a:ext uri="{FF2B5EF4-FFF2-40B4-BE49-F238E27FC236}">
                  <a16:creationId xmlns:a16="http://schemas.microsoft.com/office/drawing/2014/main" id="{A3D30C69-6636-41F3-867F-6CBDD5E38C91}"/>
                </a:ext>
              </a:extLst>
            </p:cNvPr>
            <p:cNvGrpSpPr/>
            <p:nvPr/>
          </p:nvGrpSpPr>
          <p:grpSpPr>
            <a:xfrm>
              <a:off x="12147144" y="8421490"/>
              <a:ext cx="1518560" cy="627352"/>
              <a:chOff x="10290963" y="7512991"/>
              <a:chExt cx="1518560" cy="627352"/>
            </a:xfrm>
          </p:grpSpPr>
          <p:pic>
            <p:nvPicPr>
              <p:cNvPr id="47" name="Object 33">
                <a:extLst>
                  <a:ext uri="{FF2B5EF4-FFF2-40B4-BE49-F238E27FC236}">
                    <a16:creationId xmlns:a16="http://schemas.microsoft.com/office/drawing/2014/main" id="{EBFFD036-4ECB-4ED4-9307-72AD6EF06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290963" y="7512991"/>
                <a:ext cx="1518560" cy="627352"/>
              </a:xfrm>
              <a:prstGeom prst="rect">
                <a:avLst/>
              </a:prstGeom>
            </p:spPr>
          </p:pic>
        </p:grpSp>
        <p:pic>
          <p:nvPicPr>
            <p:cNvPr id="45" name="Picture 14" descr="マンガ家プロデューサー・うるの拓也のオフィス［URUNO CREATIVE ...">
              <a:extLst>
                <a:ext uri="{FF2B5EF4-FFF2-40B4-BE49-F238E27FC236}">
                  <a16:creationId xmlns:a16="http://schemas.microsoft.com/office/drawing/2014/main" id="{6042F5A0-49DF-40A9-9A22-7B77B2B27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413" y="5456415"/>
              <a:ext cx="5487131" cy="286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44A301-95D4-461B-9989-AC95459B5B85}"/>
                </a:ext>
              </a:extLst>
            </p:cNvPr>
            <p:cNvSpPr txBox="1"/>
            <p:nvPr/>
          </p:nvSpPr>
          <p:spPr>
            <a:xfrm>
              <a:off x="13767157" y="8744529"/>
              <a:ext cx="3624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/>
                <a:t>과도한 표현 이용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224E927-6CED-4C3E-8042-132819A3250F}"/>
              </a:ext>
            </a:extLst>
          </p:cNvPr>
          <p:cNvGrpSpPr/>
          <p:nvPr/>
        </p:nvGrpSpPr>
        <p:grpSpPr>
          <a:xfrm>
            <a:off x="954748" y="59673"/>
            <a:ext cx="7293889" cy="8334773"/>
            <a:chOff x="954748" y="59673"/>
            <a:chExt cx="7293889" cy="8334773"/>
          </a:xfrm>
        </p:grpSpPr>
        <p:pic>
          <p:nvPicPr>
            <p:cNvPr id="2" name="Objec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48" y="59673"/>
              <a:ext cx="6283659" cy="833477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177" y="4312163"/>
              <a:ext cx="2020460" cy="166267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14327011" y="6993084"/>
            <a:ext cx="2182953" cy="1982188"/>
            <a:chOff x="14327011" y="6993084"/>
            <a:chExt cx="2182953" cy="19821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7011" y="6993084"/>
              <a:ext cx="2182953" cy="1982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  <a:solidFill>
            <a:srgbClr val="FF0000"/>
          </a:solidFill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  <a:grpFill/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6075" y="885805"/>
            <a:ext cx="2881189" cy="1662673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2CEC015-049B-43D5-B5D0-9CF931C4215D}"/>
              </a:ext>
            </a:extLst>
          </p:cNvPr>
          <p:cNvGrpSpPr/>
          <p:nvPr/>
        </p:nvGrpSpPr>
        <p:grpSpPr>
          <a:xfrm>
            <a:off x="362748" y="2716699"/>
            <a:ext cx="4173592" cy="6628844"/>
            <a:chOff x="362748" y="2716699"/>
            <a:chExt cx="4173592" cy="6628844"/>
          </a:xfrm>
        </p:grpSpPr>
        <p:pic>
          <p:nvPicPr>
            <p:cNvPr id="2050" name="Picture 2" descr="무직 전생 ~이 세계 가면 진심 낸다 ~ 무료 만화 세부 - 무료 만화 ...">
              <a:extLst>
                <a:ext uri="{FF2B5EF4-FFF2-40B4-BE49-F238E27FC236}">
                  <a16:creationId xmlns:a16="http://schemas.microsoft.com/office/drawing/2014/main" id="{34DBF75F-CBA1-4258-AE01-6F772781D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8" y="3835022"/>
              <a:ext cx="4173592" cy="5510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Object 35">
              <a:extLst>
                <a:ext uri="{FF2B5EF4-FFF2-40B4-BE49-F238E27FC236}">
                  <a16:creationId xmlns:a16="http://schemas.microsoft.com/office/drawing/2014/main" id="{8FF1B769-CB28-4EBC-B95B-18D5B40C7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9933" y="2716699"/>
              <a:ext cx="1939222" cy="1174828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B9111B7-966A-4203-A8C6-C90DD3C3F420}"/>
              </a:ext>
            </a:extLst>
          </p:cNvPr>
          <p:cNvGrpSpPr/>
          <p:nvPr/>
        </p:nvGrpSpPr>
        <p:grpSpPr>
          <a:xfrm>
            <a:off x="4809058" y="2716699"/>
            <a:ext cx="4173592" cy="6628845"/>
            <a:chOff x="4809058" y="2716699"/>
            <a:chExt cx="4173592" cy="6628845"/>
          </a:xfrm>
        </p:grpSpPr>
        <p:pic>
          <p:nvPicPr>
            <p:cNvPr id="2052" name="Picture 4" descr="스루 - &lt;중고&gt; 매번! 괴짜 가족 [특 장판 (애니메이션)">
              <a:extLst>
                <a:ext uri="{FF2B5EF4-FFF2-40B4-BE49-F238E27FC236}">
                  <a16:creationId xmlns:a16="http://schemas.microsoft.com/office/drawing/2014/main" id="{4DDB4CE1-8061-4F22-B8D5-B900609A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058" y="3835023"/>
              <a:ext cx="4173592" cy="5510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Object 42">
              <a:extLst>
                <a:ext uri="{FF2B5EF4-FFF2-40B4-BE49-F238E27FC236}">
                  <a16:creationId xmlns:a16="http://schemas.microsoft.com/office/drawing/2014/main" id="{BC56B618-D9D2-4D10-8897-92C329E84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9583" y="2716699"/>
              <a:ext cx="2092541" cy="1219017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F4B6675-6F26-4F1A-A923-704E2B88FC66}"/>
              </a:ext>
            </a:extLst>
          </p:cNvPr>
          <p:cNvGrpSpPr/>
          <p:nvPr/>
        </p:nvGrpSpPr>
        <p:grpSpPr>
          <a:xfrm>
            <a:off x="9301404" y="2694604"/>
            <a:ext cx="4173502" cy="6650941"/>
            <a:chOff x="9301404" y="2694604"/>
            <a:chExt cx="4173502" cy="6650941"/>
          </a:xfrm>
        </p:grpSpPr>
        <p:pic>
          <p:nvPicPr>
            <p:cNvPr id="2054" name="Picture 6" descr="All You Need Is Kill 1 (점프 코믹스 DIGITAL) | 사쿠라 자카 히로시, 다케우치 ...">
              <a:extLst>
                <a:ext uri="{FF2B5EF4-FFF2-40B4-BE49-F238E27FC236}">
                  <a16:creationId xmlns:a16="http://schemas.microsoft.com/office/drawing/2014/main" id="{E9DB1E1A-2B2D-4B17-AA85-D949A428E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404" y="3835023"/>
              <a:ext cx="4173502" cy="55105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ject 41">
              <a:extLst>
                <a:ext uri="{FF2B5EF4-FFF2-40B4-BE49-F238E27FC236}">
                  <a16:creationId xmlns:a16="http://schemas.microsoft.com/office/drawing/2014/main" id="{226F31B7-138E-44AD-A6E3-A278E8A4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37364" y="2694604"/>
              <a:ext cx="1101582" cy="1219017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C0DBBE2-99B0-4CB7-A942-40B720288DCF}"/>
              </a:ext>
            </a:extLst>
          </p:cNvPr>
          <p:cNvGrpSpPr/>
          <p:nvPr/>
        </p:nvGrpSpPr>
        <p:grpSpPr>
          <a:xfrm>
            <a:off x="13747624" y="2716698"/>
            <a:ext cx="4177628" cy="6628845"/>
            <a:chOff x="13747624" y="2716698"/>
            <a:chExt cx="4177628" cy="6628845"/>
          </a:xfrm>
        </p:grpSpPr>
        <p:pic>
          <p:nvPicPr>
            <p:cNvPr id="2056" name="Picture 8" descr="Amazon.com : 너에게 닿기 Vol.8 [DVD] : Movies &amp; TV">
              <a:extLst>
                <a:ext uri="{FF2B5EF4-FFF2-40B4-BE49-F238E27FC236}">
                  <a16:creationId xmlns:a16="http://schemas.microsoft.com/office/drawing/2014/main" id="{0ED72AA0-885E-4278-ABD4-BED7AF0CE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7624" y="3835022"/>
              <a:ext cx="4177628" cy="5510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ject 38">
              <a:extLst>
                <a:ext uri="{FF2B5EF4-FFF2-40B4-BE49-F238E27FC236}">
                  <a16:creationId xmlns:a16="http://schemas.microsoft.com/office/drawing/2014/main" id="{D766310D-5CA8-4581-8C68-CAFC34CEA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39503" y="2716698"/>
              <a:ext cx="3444181" cy="1219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2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  <a:solidFill>
            <a:srgbClr val="FF0000"/>
          </a:solidFill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  <a:grpFill/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6075" y="885805"/>
            <a:ext cx="2881189" cy="1662673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B8D7CFA-8C36-42A9-88DF-7BCC7C379679}"/>
              </a:ext>
            </a:extLst>
          </p:cNvPr>
          <p:cNvGrpSpPr/>
          <p:nvPr/>
        </p:nvGrpSpPr>
        <p:grpSpPr>
          <a:xfrm>
            <a:off x="358712" y="2716698"/>
            <a:ext cx="4198774" cy="6628845"/>
            <a:chOff x="358712" y="2716698"/>
            <a:chExt cx="4198774" cy="6628845"/>
          </a:xfrm>
        </p:grpSpPr>
        <p:pic>
          <p:nvPicPr>
            <p:cNvPr id="1026" name="Picture 2" descr="DVD] TV 하이큐 !! TO THE TOP Vol.6 초회 생산 한정판 | 애니메이트">
              <a:extLst>
                <a:ext uri="{FF2B5EF4-FFF2-40B4-BE49-F238E27FC236}">
                  <a16:creationId xmlns:a16="http://schemas.microsoft.com/office/drawing/2014/main" id="{4A1C99F7-3085-4BA6-923B-967D1D016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12" y="3835875"/>
              <a:ext cx="4198774" cy="55096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ject 40">
              <a:extLst>
                <a:ext uri="{FF2B5EF4-FFF2-40B4-BE49-F238E27FC236}">
                  <a16:creationId xmlns:a16="http://schemas.microsoft.com/office/drawing/2014/main" id="{20B9C262-3CEE-4D78-9C57-B4449F0B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1828" y="2716698"/>
              <a:ext cx="2092541" cy="1219017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AFF76DC-A196-4668-8923-500576DD886D}"/>
              </a:ext>
            </a:extLst>
          </p:cNvPr>
          <p:cNvGrpSpPr/>
          <p:nvPr/>
        </p:nvGrpSpPr>
        <p:grpSpPr>
          <a:xfrm>
            <a:off x="5135832" y="2716698"/>
            <a:ext cx="4031482" cy="6597945"/>
            <a:chOff x="5135832" y="2716698"/>
            <a:chExt cx="4031482" cy="6597945"/>
          </a:xfrm>
        </p:grpSpPr>
        <p:pic>
          <p:nvPicPr>
            <p:cNvPr id="1028" name="Picture 4" descr="명탐정 코난 1- 만화 무료 체험 읽고 있다면, 전자 서적 스토어 북 라이브">
              <a:extLst>
                <a:ext uri="{FF2B5EF4-FFF2-40B4-BE49-F238E27FC236}">
                  <a16:creationId xmlns:a16="http://schemas.microsoft.com/office/drawing/2014/main" id="{4DF36E6A-EA55-405F-A972-9AEA63359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832" y="3804121"/>
              <a:ext cx="4031482" cy="55105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Object 36">
              <a:extLst>
                <a:ext uri="{FF2B5EF4-FFF2-40B4-BE49-F238E27FC236}">
                  <a16:creationId xmlns:a16="http://schemas.microsoft.com/office/drawing/2014/main" id="{211190B9-F67A-46A7-9763-B81544E25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8346" y="2716698"/>
              <a:ext cx="1526453" cy="1219017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4C0A582-C4D8-4A94-A703-CA6A062EEC4B}"/>
              </a:ext>
            </a:extLst>
          </p:cNvPr>
          <p:cNvGrpSpPr/>
          <p:nvPr/>
        </p:nvGrpSpPr>
        <p:grpSpPr>
          <a:xfrm>
            <a:off x="9529675" y="2716698"/>
            <a:ext cx="4031482" cy="6597945"/>
            <a:chOff x="9529675" y="2716698"/>
            <a:chExt cx="4031482" cy="6597945"/>
          </a:xfrm>
        </p:grpSpPr>
        <p:pic>
          <p:nvPicPr>
            <p:cNvPr id="1030" name="Picture 6" descr="월간 소녀 노자 키 군 (1) (땅땅 코믹스 ONLINE) | 츠바키 이즈미 | 책 ...">
              <a:extLst>
                <a:ext uri="{FF2B5EF4-FFF2-40B4-BE49-F238E27FC236}">
                  <a16:creationId xmlns:a16="http://schemas.microsoft.com/office/drawing/2014/main" id="{E8840CC1-3427-4CFE-A1C6-2C38FA0B2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675" y="3804122"/>
              <a:ext cx="4031482" cy="5510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ject 37">
              <a:extLst>
                <a:ext uri="{FF2B5EF4-FFF2-40B4-BE49-F238E27FC236}">
                  <a16:creationId xmlns:a16="http://schemas.microsoft.com/office/drawing/2014/main" id="{1D01D24F-9CA9-4424-851A-99DB2596A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82190" y="2716698"/>
              <a:ext cx="1526453" cy="1219017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FD76476-2F12-4F78-B674-2CC9F50AA4DF}"/>
              </a:ext>
            </a:extLst>
          </p:cNvPr>
          <p:cNvGrpSpPr/>
          <p:nvPr/>
        </p:nvGrpSpPr>
        <p:grpSpPr>
          <a:xfrm>
            <a:off x="13893770" y="2716698"/>
            <a:ext cx="4031482" cy="6599760"/>
            <a:chOff x="13893770" y="2716698"/>
            <a:chExt cx="4031482" cy="6599760"/>
          </a:xfrm>
        </p:grpSpPr>
        <p:pic>
          <p:nvPicPr>
            <p:cNvPr id="1032" name="Picture 8" descr="게오 공식 판매 사이트 / 게오 온라인 스토어 [중고] 소드 아트 ...">
              <a:extLst>
                <a:ext uri="{FF2B5EF4-FFF2-40B4-BE49-F238E27FC236}">
                  <a16:creationId xmlns:a16="http://schemas.microsoft.com/office/drawing/2014/main" id="{00107CDE-2272-4F29-827A-A7838614D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3770" y="3805936"/>
              <a:ext cx="4031482" cy="55105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Object 39">
              <a:extLst>
                <a:ext uri="{FF2B5EF4-FFF2-40B4-BE49-F238E27FC236}">
                  <a16:creationId xmlns:a16="http://schemas.microsoft.com/office/drawing/2014/main" id="{216EEDB6-DD3B-40E6-BFE7-6BDE808F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98367" y="2716698"/>
              <a:ext cx="1526453" cy="1219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  <a:solidFill>
            <a:srgbClr val="FF0000"/>
          </a:solidFill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  <a:grpFill/>
          </p:spPr>
        </p:pic>
      </p:grpSp>
      <p:pic>
        <p:nvPicPr>
          <p:cNvPr id="20" name="Object 6">
            <a:extLst>
              <a:ext uri="{FF2B5EF4-FFF2-40B4-BE49-F238E27FC236}">
                <a16:creationId xmlns:a16="http://schemas.microsoft.com/office/drawing/2014/main" id="{8734DD02-CF36-47BB-B4C3-4FDAEBDE45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6075" y="885805"/>
            <a:ext cx="4465645" cy="1662673"/>
          </a:xfrm>
          <a:prstGeom prst="rect">
            <a:avLst/>
          </a:prstGeom>
        </p:spPr>
      </p:pic>
      <p:grpSp>
        <p:nvGrpSpPr>
          <p:cNvPr id="41" name="그룹 1005">
            <a:extLst>
              <a:ext uri="{FF2B5EF4-FFF2-40B4-BE49-F238E27FC236}">
                <a16:creationId xmlns:a16="http://schemas.microsoft.com/office/drawing/2014/main" id="{3E203B64-622F-4D48-B6D7-EC06AA22C9D1}"/>
              </a:ext>
            </a:extLst>
          </p:cNvPr>
          <p:cNvGrpSpPr/>
          <p:nvPr/>
        </p:nvGrpSpPr>
        <p:grpSpPr>
          <a:xfrm>
            <a:off x="896711" y="3223869"/>
            <a:ext cx="4154654" cy="2207142"/>
            <a:chOff x="1507063" y="2935715"/>
            <a:chExt cx="4154654" cy="2207142"/>
          </a:xfrm>
        </p:grpSpPr>
        <p:grpSp>
          <p:nvGrpSpPr>
            <p:cNvPr id="46" name="그룹 1006">
              <a:extLst>
                <a:ext uri="{FF2B5EF4-FFF2-40B4-BE49-F238E27FC236}">
                  <a16:creationId xmlns:a16="http://schemas.microsoft.com/office/drawing/2014/main" id="{EBB5FEC6-4A7D-404A-92CE-BA772B70CCAE}"/>
                </a:ext>
              </a:extLst>
            </p:cNvPr>
            <p:cNvGrpSpPr/>
            <p:nvPr/>
          </p:nvGrpSpPr>
          <p:grpSpPr>
            <a:xfrm>
              <a:off x="1507097" y="3755830"/>
              <a:ext cx="4138856" cy="14625"/>
              <a:chOff x="1507097" y="3755830"/>
              <a:chExt cx="4138856" cy="14625"/>
            </a:xfrm>
          </p:grpSpPr>
          <p:pic>
            <p:nvPicPr>
              <p:cNvPr id="61" name="Object 20">
                <a:extLst>
                  <a:ext uri="{FF2B5EF4-FFF2-40B4-BE49-F238E27FC236}">
                    <a16:creationId xmlns:a16="http://schemas.microsoft.com/office/drawing/2014/main" id="{B5D6D837-B215-4D54-B79F-1FBC25ADC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7097" y="3755830"/>
                <a:ext cx="4138856" cy="14625"/>
              </a:xfrm>
              <a:prstGeom prst="rect">
                <a:avLst/>
              </a:prstGeom>
            </p:spPr>
          </p:pic>
        </p:grpSp>
        <p:pic>
          <p:nvPicPr>
            <p:cNvPr id="51" name="Object 22">
              <a:extLst>
                <a:ext uri="{FF2B5EF4-FFF2-40B4-BE49-F238E27FC236}">
                  <a16:creationId xmlns:a16="http://schemas.microsoft.com/office/drawing/2014/main" id="{1753179D-9A70-4B89-98B3-B435533F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494" y="3894888"/>
              <a:ext cx="3400486" cy="1482249"/>
            </a:xfrm>
            <a:prstGeom prst="rect">
              <a:avLst/>
            </a:prstGeom>
          </p:spPr>
        </p:pic>
        <p:pic>
          <p:nvPicPr>
            <p:cNvPr id="56" name="Object 23">
              <a:extLst>
                <a:ext uri="{FF2B5EF4-FFF2-40B4-BE49-F238E27FC236}">
                  <a16:creationId xmlns:a16="http://schemas.microsoft.com/office/drawing/2014/main" id="{E526E429-2745-40C9-B35A-DFB590780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3459" y="2852111"/>
              <a:ext cx="2167214" cy="1074317"/>
            </a:xfrm>
            <a:prstGeom prst="rect">
              <a:avLst/>
            </a:prstGeom>
          </p:spPr>
        </p:pic>
      </p:grpSp>
      <p:grpSp>
        <p:nvGrpSpPr>
          <p:cNvPr id="68" name="그룹 1002">
            <a:extLst>
              <a:ext uri="{FF2B5EF4-FFF2-40B4-BE49-F238E27FC236}">
                <a16:creationId xmlns:a16="http://schemas.microsoft.com/office/drawing/2014/main" id="{D3704A00-7B23-4053-8112-D5FFE7D2EBC3}"/>
              </a:ext>
            </a:extLst>
          </p:cNvPr>
          <p:cNvGrpSpPr/>
          <p:nvPr/>
        </p:nvGrpSpPr>
        <p:grpSpPr>
          <a:xfrm>
            <a:off x="10424104" y="1557809"/>
            <a:ext cx="4154654" cy="2207142"/>
            <a:chOff x="8943847" y="496926"/>
            <a:chExt cx="4154654" cy="2207142"/>
          </a:xfrm>
        </p:grpSpPr>
        <p:grpSp>
          <p:nvGrpSpPr>
            <p:cNvPr id="69" name="그룹 1003">
              <a:extLst>
                <a:ext uri="{FF2B5EF4-FFF2-40B4-BE49-F238E27FC236}">
                  <a16:creationId xmlns:a16="http://schemas.microsoft.com/office/drawing/2014/main" id="{7AF52222-0EA3-4968-BE64-FA5224FCCDB6}"/>
                </a:ext>
              </a:extLst>
            </p:cNvPr>
            <p:cNvGrpSpPr/>
            <p:nvPr/>
          </p:nvGrpSpPr>
          <p:grpSpPr>
            <a:xfrm>
              <a:off x="8943851" y="1317042"/>
              <a:ext cx="4138856" cy="14625"/>
              <a:chOff x="8943851" y="1317042"/>
              <a:chExt cx="4138856" cy="14625"/>
            </a:xfrm>
          </p:grpSpPr>
          <p:pic>
            <p:nvPicPr>
              <p:cNvPr id="72" name="Object 8">
                <a:extLst>
                  <a:ext uri="{FF2B5EF4-FFF2-40B4-BE49-F238E27FC236}">
                    <a16:creationId xmlns:a16="http://schemas.microsoft.com/office/drawing/2014/main" id="{BDFADBFE-0410-4C58-9D43-D0EAC1232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943851" y="1317042"/>
                <a:ext cx="4138856" cy="14625"/>
              </a:xfrm>
              <a:prstGeom prst="rect">
                <a:avLst/>
              </a:prstGeom>
            </p:spPr>
          </p:pic>
        </p:grpSp>
        <p:pic>
          <p:nvPicPr>
            <p:cNvPr id="70" name="Object 10">
              <a:extLst>
                <a:ext uri="{FF2B5EF4-FFF2-40B4-BE49-F238E27FC236}">
                  <a16:creationId xmlns:a16="http://schemas.microsoft.com/office/drawing/2014/main" id="{2C6E1E1B-E140-4960-9B92-97FC1E8C1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5278" y="1456100"/>
              <a:ext cx="3560482" cy="1482249"/>
            </a:xfrm>
            <a:prstGeom prst="rect">
              <a:avLst/>
            </a:prstGeom>
          </p:spPr>
        </p:pic>
        <p:pic>
          <p:nvPicPr>
            <p:cNvPr id="71" name="Object 11">
              <a:extLst>
                <a:ext uri="{FF2B5EF4-FFF2-40B4-BE49-F238E27FC236}">
                  <a16:creationId xmlns:a16="http://schemas.microsoft.com/office/drawing/2014/main" id="{8E7A7C76-7590-41CF-94F7-902FE024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60243" y="413322"/>
              <a:ext cx="3094760" cy="1074317"/>
            </a:xfrm>
            <a:prstGeom prst="rect">
              <a:avLst/>
            </a:prstGeom>
          </p:spPr>
        </p:pic>
      </p:grpSp>
      <p:grpSp>
        <p:nvGrpSpPr>
          <p:cNvPr id="73" name="그룹 1007">
            <a:extLst>
              <a:ext uri="{FF2B5EF4-FFF2-40B4-BE49-F238E27FC236}">
                <a16:creationId xmlns:a16="http://schemas.microsoft.com/office/drawing/2014/main" id="{1DD85DE2-CB2C-4DC5-A8F1-7289E9B28BAB}"/>
              </a:ext>
            </a:extLst>
          </p:cNvPr>
          <p:cNvGrpSpPr/>
          <p:nvPr/>
        </p:nvGrpSpPr>
        <p:grpSpPr>
          <a:xfrm>
            <a:off x="13456526" y="4951083"/>
            <a:ext cx="4359835" cy="4011668"/>
            <a:chOff x="12927264" y="4133773"/>
            <a:chExt cx="4359835" cy="4011668"/>
          </a:xfrm>
        </p:grpSpPr>
        <p:grpSp>
          <p:nvGrpSpPr>
            <p:cNvPr id="74" name="그룹 1008">
              <a:extLst>
                <a:ext uri="{FF2B5EF4-FFF2-40B4-BE49-F238E27FC236}">
                  <a16:creationId xmlns:a16="http://schemas.microsoft.com/office/drawing/2014/main" id="{99A716E1-C1C4-46CA-A6FC-36548ECC7692}"/>
                </a:ext>
              </a:extLst>
            </p:cNvPr>
            <p:cNvGrpSpPr/>
            <p:nvPr/>
          </p:nvGrpSpPr>
          <p:grpSpPr>
            <a:xfrm>
              <a:off x="12927298" y="4953884"/>
              <a:ext cx="4138856" cy="14625"/>
              <a:chOff x="12927298" y="4953884"/>
              <a:chExt cx="4138856" cy="14625"/>
            </a:xfrm>
          </p:grpSpPr>
          <p:pic>
            <p:nvPicPr>
              <p:cNvPr id="77" name="Object 27">
                <a:extLst>
                  <a:ext uri="{FF2B5EF4-FFF2-40B4-BE49-F238E27FC236}">
                    <a16:creationId xmlns:a16="http://schemas.microsoft.com/office/drawing/2014/main" id="{10C6B322-4841-4792-807E-FCC139E89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927298" y="4953884"/>
                <a:ext cx="4138856" cy="14625"/>
              </a:xfrm>
              <a:prstGeom prst="rect">
                <a:avLst/>
              </a:prstGeom>
            </p:spPr>
          </p:pic>
        </p:grpSp>
        <p:pic>
          <p:nvPicPr>
            <p:cNvPr id="75" name="Object 29">
              <a:extLst>
                <a:ext uri="{FF2B5EF4-FFF2-40B4-BE49-F238E27FC236}">
                  <a16:creationId xmlns:a16="http://schemas.microsoft.com/office/drawing/2014/main" id="{F1FC33BB-0A9C-42A5-9803-E886CCE8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8695" y="5092946"/>
              <a:ext cx="4605599" cy="3258204"/>
            </a:xfrm>
            <a:prstGeom prst="rect">
              <a:avLst/>
            </a:prstGeom>
          </p:spPr>
        </p:pic>
        <p:pic>
          <p:nvPicPr>
            <p:cNvPr id="76" name="Object 30">
              <a:extLst>
                <a:ext uri="{FF2B5EF4-FFF2-40B4-BE49-F238E27FC236}">
                  <a16:creationId xmlns:a16="http://schemas.microsoft.com/office/drawing/2014/main" id="{CD39B67C-E92F-4FD2-9B7F-6F774D52E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43660" y="4050169"/>
              <a:ext cx="3816081" cy="1074317"/>
            </a:xfrm>
            <a:prstGeom prst="rect">
              <a:avLst/>
            </a:prstGeom>
          </p:spPr>
        </p:pic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CD00A92-5ED9-4382-A79A-92FA0EEA8C9B}"/>
              </a:ext>
            </a:extLst>
          </p:cNvPr>
          <p:cNvGrpSpPr/>
          <p:nvPr/>
        </p:nvGrpSpPr>
        <p:grpSpPr>
          <a:xfrm>
            <a:off x="759072" y="7343318"/>
            <a:ext cx="6227450" cy="2525027"/>
            <a:chOff x="831357" y="6323424"/>
            <a:chExt cx="6227450" cy="2525027"/>
          </a:xfrm>
        </p:grpSpPr>
        <p:grpSp>
          <p:nvGrpSpPr>
            <p:cNvPr id="79" name="그룹 1004">
              <a:extLst>
                <a:ext uri="{FF2B5EF4-FFF2-40B4-BE49-F238E27FC236}">
                  <a16:creationId xmlns:a16="http://schemas.microsoft.com/office/drawing/2014/main" id="{A88DC477-4151-4005-81B6-4AE895DED058}"/>
                </a:ext>
              </a:extLst>
            </p:cNvPr>
            <p:cNvGrpSpPr/>
            <p:nvPr/>
          </p:nvGrpSpPr>
          <p:grpSpPr>
            <a:xfrm>
              <a:off x="914964" y="7227139"/>
              <a:ext cx="4138856" cy="14625"/>
              <a:chOff x="914964" y="7227139"/>
              <a:chExt cx="4138856" cy="14625"/>
            </a:xfrm>
          </p:grpSpPr>
          <p:pic>
            <p:nvPicPr>
              <p:cNvPr id="82" name="Object 14">
                <a:extLst>
                  <a:ext uri="{FF2B5EF4-FFF2-40B4-BE49-F238E27FC236}">
                    <a16:creationId xmlns:a16="http://schemas.microsoft.com/office/drawing/2014/main" id="{0576CB1D-CEB5-473C-B838-D152248C3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14964" y="7227139"/>
                <a:ext cx="4138856" cy="14625"/>
              </a:xfrm>
              <a:prstGeom prst="rect">
                <a:avLst/>
              </a:prstGeom>
            </p:spPr>
          </p:pic>
        </p:grpSp>
        <p:pic>
          <p:nvPicPr>
            <p:cNvPr id="80" name="Object 16">
              <a:extLst>
                <a:ext uri="{FF2B5EF4-FFF2-40B4-BE49-F238E27FC236}">
                  <a16:creationId xmlns:a16="http://schemas.microsoft.com/office/drawing/2014/main" id="{39D79BEF-BEBE-4404-96D1-F1A292E3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6391" y="7366202"/>
              <a:ext cx="6212416" cy="1482249"/>
            </a:xfrm>
            <a:prstGeom prst="rect">
              <a:avLst/>
            </a:prstGeom>
          </p:spPr>
        </p:pic>
        <p:pic>
          <p:nvPicPr>
            <p:cNvPr id="81" name="Object 17">
              <a:extLst>
                <a:ext uri="{FF2B5EF4-FFF2-40B4-BE49-F238E27FC236}">
                  <a16:creationId xmlns:a16="http://schemas.microsoft.com/office/drawing/2014/main" id="{C58442BA-82E6-4B89-8DC7-0E31CECB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357" y="6323424"/>
              <a:ext cx="2167214" cy="1074317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D390E4B-E5CE-4961-85D5-B3EFF534E931}"/>
              </a:ext>
            </a:extLst>
          </p:cNvPr>
          <p:cNvGrpSpPr/>
          <p:nvPr/>
        </p:nvGrpSpPr>
        <p:grpSpPr>
          <a:xfrm>
            <a:off x="8915787" y="4318259"/>
            <a:ext cx="4324612" cy="4723498"/>
            <a:chOff x="8915787" y="4318259"/>
            <a:chExt cx="4324612" cy="4723498"/>
          </a:xfrm>
        </p:grpSpPr>
        <p:grpSp>
          <p:nvGrpSpPr>
            <p:cNvPr id="26" name="그룹 1002">
              <a:extLst>
                <a:ext uri="{FF2B5EF4-FFF2-40B4-BE49-F238E27FC236}">
                  <a16:creationId xmlns:a16="http://schemas.microsoft.com/office/drawing/2014/main" id="{8AD0F756-9B4E-4BF7-879E-A8A84639B01D}"/>
                </a:ext>
              </a:extLst>
            </p:cNvPr>
            <p:cNvGrpSpPr/>
            <p:nvPr/>
          </p:nvGrpSpPr>
          <p:grpSpPr>
            <a:xfrm>
              <a:off x="8915787" y="4318259"/>
              <a:ext cx="4324612" cy="4723498"/>
              <a:chOff x="8825529" y="4344258"/>
              <a:chExt cx="3388447" cy="3388447"/>
            </a:xfrm>
          </p:grpSpPr>
          <p:pic>
            <p:nvPicPr>
              <p:cNvPr id="39" name="Object 7">
                <a:extLst>
                  <a:ext uri="{FF2B5EF4-FFF2-40B4-BE49-F238E27FC236}">
                    <a16:creationId xmlns:a16="http://schemas.microsoft.com/office/drawing/2014/main" id="{8D7DB042-47A4-4D5E-A49B-BB9A8FFF6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825529" y="4344258"/>
                <a:ext cx="3388447" cy="3388447"/>
              </a:xfrm>
              <a:prstGeom prst="rect">
                <a:avLst/>
              </a:prstGeom>
            </p:spPr>
          </p:pic>
        </p:grp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10E0899A-554D-47E1-AAAE-B7F2BAC84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144" y="4755912"/>
              <a:ext cx="1879766" cy="3792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8D3A0A8-37AB-4040-9593-588AFCBCB600}"/>
              </a:ext>
            </a:extLst>
          </p:cNvPr>
          <p:cNvGrpSpPr/>
          <p:nvPr/>
        </p:nvGrpSpPr>
        <p:grpSpPr>
          <a:xfrm>
            <a:off x="4035281" y="4059767"/>
            <a:ext cx="4003146" cy="3665877"/>
            <a:chOff x="4035281" y="4059767"/>
            <a:chExt cx="4003146" cy="3665877"/>
          </a:xfrm>
        </p:grpSpPr>
        <p:grpSp>
          <p:nvGrpSpPr>
            <p:cNvPr id="25" name="그룹 1004">
              <a:extLst>
                <a:ext uri="{FF2B5EF4-FFF2-40B4-BE49-F238E27FC236}">
                  <a16:creationId xmlns:a16="http://schemas.microsoft.com/office/drawing/2014/main" id="{455334BE-EF58-42AB-BA6B-578F5D3AC50B}"/>
                </a:ext>
              </a:extLst>
            </p:cNvPr>
            <p:cNvGrpSpPr/>
            <p:nvPr/>
          </p:nvGrpSpPr>
          <p:grpSpPr>
            <a:xfrm>
              <a:off x="4035281" y="4059767"/>
              <a:ext cx="4003146" cy="3665877"/>
              <a:chOff x="5991841" y="4553083"/>
              <a:chExt cx="2446407" cy="2446407"/>
            </a:xfrm>
          </p:grpSpPr>
          <p:pic>
            <p:nvPicPr>
              <p:cNvPr id="40" name="Object 13">
                <a:extLst>
                  <a:ext uri="{FF2B5EF4-FFF2-40B4-BE49-F238E27FC236}">
                    <a16:creationId xmlns:a16="http://schemas.microsoft.com/office/drawing/2014/main" id="{57924D4F-435E-458B-9B07-729F723A8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4320000">
                <a:off x="5991841" y="4553083"/>
                <a:ext cx="2446407" cy="2446407"/>
              </a:xfrm>
              <a:prstGeom prst="rect">
                <a:avLst/>
              </a:prstGeom>
            </p:spPr>
          </p:pic>
        </p:grpSp>
        <p:pic>
          <p:nvPicPr>
            <p:cNvPr id="1028" name="Picture 4" descr="4 컷 만화를 그리고 싶은 것 뿐이야 제 25 화 [한 컷 만화】 / 모노모스 ...">
              <a:extLst>
                <a:ext uri="{FF2B5EF4-FFF2-40B4-BE49-F238E27FC236}">
                  <a16:creationId xmlns:a16="http://schemas.microsoft.com/office/drawing/2014/main" id="{D01F5BEC-97FB-408A-B1B3-6492B5415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266" y="4535667"/>
              <a:ext cx="2373655" cy="23736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B7C5F8D-A2ED-432F-9239-5A55FD23F344}"/>
              </a:ext>
            </a:extLst>
          </p:cNvPr>
          <p:cNvGrpSpPr/>
          <p:nvPr/>
        </p:nvGrpSpPr>
        <p:grpSpPr>
          <a:xfrm>
            <a:off x="6438235" y="1216168"/>
            <a:ext cx="3655460" cy="3891528"/>
            <a:chOff x="6438235" y="1216168"/>
            <a:chExt cx="3655460" cy="3891528"/>
          </a:xfrm>
        </p:grpSpPr>
        <p:grpSp>
          <p:nvGrpSpPr>
            <p:cNvPr id="28" name="그룹 1005">
              <a:extLst>
                <a:ext uri="{FF2B5EF4-FFF2-40B4-BE49-F238E27FC236}">
                  <a16:creationId xmlns:a16="http://schemas.microsoft.com/office/drawing/2014/main" id="{B386AB8D-9F84-402B-BB19-37F56A8E081B}"/>
                </a:ext>
              </a:extLst>
            </p:cNvPr>
            <p:cNvGrpSpPr/>
            <p:nvPr/>
          </p:nvGrpSpPr>
          <p:grpSpPr>
            <a:xfrm>
              <a:off x="6438235" y="1216168"/>
              <a:ext cx="3655460" cy="3891528"/>
              <a:chOff x="7121957" y="3125388"/>
              <a:chExt cx="2094961" cy="2094961"/>
            </a:xfrm>
          </p:grpSpPr>
          <p:pic>
            <p:nvPicPr>
              <p:cNvPr id="37" name="Object 16">
                <a:extLst>
                  <a:ext uri="{FF2B5EF4-FFF2-40B4-BE49-F238E27FC236}">
                    <a16:creationId xmlns:a16="http://schemas.microsoft.com/office/drawing/2014/main" id="{16CE022B-EA3F-4B99-8E88-05689AA36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-12540000">
                <a:off x="7121957" y="3125388"/>
                <a:ext cx="2094961" cy="2094961"/>
              </a:xfrm>
              <a:prstGeom prst="rect">
                <a:avLst/>
              </a:prstGeom>
            </p:spPr>
          </p:pic>
        </p:grpSp>
        <p:pic>
          <p:nvPicPr>
            <p:cNvPr id="1030" name="Picture 6" descr="그림 6 / 47&gt; &quot;싹이 정해지면 나와&quot;왕도의 고백 열기의 생각 1P ...">
              <a:extLst>
                <a:ext uri="{FF2B5EF4-FFF2-40B4-BE49-F238E27FC236}">
                  <a16:creationId xmlns:a16="http://schemas.microsoft.com/office/drawing/2014/main" id="{601E5D38-3152-41D6-8772-E9936E55B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243" y="1624819"/>
              <a:ext cx="2147464" cy="30308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511FFCC-C847-4F8A-9986-827B8DC9532B}"/>
              </a:ext>
            </a:extLst>
          </p:cNvPr>
          <p:cNvGrpSpPr/>
          <p:nvPr/>
        </p:nvGrpSpPr>
        <p:grpSpPr>
          <a:xfrm>
            <a:off x="6749211" y="5872735"/>
            <a:ext cx="3848642" cy="4189994"/>
            <a:chOff x="6749211" y="5872735"/>
            <a:chExt cx="3848642" cy="4189994"/>
          </a:xfrm>
        </p:grpSpPr>
        <p:grpSp>
          <p:nvGrpSpPr>
            <p:cNvPr id="27" name="그룹 1003">
              <a:extLst>
                <a:ext uri="{FF2B5EF4-FFF2-40B4-BE49-F238E27FC236}">
                  <a16:creationId xmlns:a16="http://schemas.microsoft.com/office/drawing/2014/main" id="{9C831D73-9C94-4AC9-B5BC-511DD94839B6}"/>
                </a:ext>
              </a:extLst>
            </p:cNvPr>
            <p:cNvGrpSpPr/>
            <p:nvPr/>
          </p:nvGrpSpPr>
          <p:grpSpPr>
            <a:xfrm>
              <a:off x="6749211" y="5872735"/>
              <a:ext cx="3848642" cy="4189994"/>
              <a:chOff x="7171398" y="6051283"/>
              <a:chExt cx="2702778" cy="2702778"/>
            </a:xfrm>
          </p:grpSpPr>
          <p:pic>
            <p:nvPicPr>
              <p:cNvPr id="38" name="Object 10">
                <a:extLst>
                  <a:ext uri="{FF2B5EF4-FFF2-40B4-BE49-F238E27FC236}">
                    <a16:creationId xmlns:a16="http://schemas.microsoft.com/office/drawing/2014/main" id="{9C82DA2B-9313-4F1D-84B7-70E5E2AA6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171398" y="6051283"/>
                <a:ext cx="2702778" cy="2702778"/>
              </a:xfrm>
              <a:prstGeom prst="rect">
                <a:avLst/>
              </a:prstGeom>
            </p:spPr>
          </p:pic>
        </p:grpSp>
        <p:pic>
          <p:nvPicPr>
            <p:cNvPr id="1032" name="Picture 8" descr="4コマ漫画「児童分野現場体験＆大阪府保育士・保育所支援センター編」">
              <a:extLst>
                <a:ext uri="{FF2B5EF4-FFF2-40B4-BE49-F238E27FC236}">
                  <a16:creationId xmlns:a16="http://schemas.microsoft.com/office/drawing/2014/main" id="{CD90E49E-C5AA-487A-A053-537D0D32B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069" y="6400800"/>
              <a:ext cx="2563282" cy="32852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2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  <a:solidFill>
            <a:srgbClr val="FF0000"/>
          </a:solidFill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  <a:grpFill/>
          </p:spPr>
        </p:pic>
      </p:grpSp>
      <p:pic>
        <p:nvPicPr>
          <p:cNvPr id="44" name="Object 24">
            <a:extLst>
              <a:ext uri="{FF2B5EF4-FFF2-40B4-BE49-F238E27FC236}">
                <a16:creationId xmlns:a16="http://schemas.microsoft.com/office/drawing/2014/main" id="{E315A020-E2A6-42F8-8AD6-C32B55A467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6075" y="885805"/>
            <a:ext cx="4465645" cy="1662673"/>
          </a:xfrm>
          <a:prstGeom prst="rect">
            <a:avLst/>
          </a:prstGeom>
        </p:spPr>
      </p:pic>
      <p:pic>
        <p:nvPicPr>
          <p:cNvPr id="45" name="Object 18">
            <a:extLst>
              <a:ext uri="{FF2B5EF4-FFF2-40B4-BE49-F238E27FC236}">
                <a16:creationId xmlns:a16="http://schemas.microsoft.com/office/drawing/2014/main" id="{CE9EB26C-5680-4A63-B129-9E6078A5F1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0806" y="2592237"/>
            <a:ext cx="4093205" cy="1468535"/>
          </a:xfrm>
          <a:prstGeom prst="rect">
            <a:avLst/>
          </a:prstGeom>
        </p:spPr>
      </p:pic>
      <p:pic>
        <p:nvPicPr>
          <p:cNvPr id="47" name="Object 23">
            <a:extLst>
              <a:ext uri="{FF2B5EF4-FFF2-40B4-BE49-F238E27FC236}">
                <a16:creationId xmlns:a16="http://schemas.microsoft.com/office/drawing/2014/main" id="{9B2472A9-6D51-4526-9E48-CF760AF30CC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99966" y="2592238"/>
            <a:ext cx="4093205" cy="1468535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78CA464A-8772-4BD8-B173-1CB13132BCDF}"/>
              </a:ext>
            </a:extLst>
          </p:cNvPr>
          <p:cNvGrpSpPr/>
          <p:nvPr/>
        </p:nvGrpSpPr>
        <p:grpSpPr>
          <a:xfrm>
            <a:off x="1513420" y="4060773"/>
            <a:ext cx="7462374" cy="2578537"/>
            <a:chOff x="1513420" y="4060773"/>
            <a:chExt cx="7462374" cy="2578537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6711F20-868A-43C4-9788-030537C164A2}"/>
                </a:ext>
              </a:extLst>
            </p:cNvPr>
            <p:cNvGrpSpPr/>
            <p:nvPr/>
          </p:nvGrpSpPr>
          <p:grpSpPr>
            <a:xfrm>
              <a:off x="1513420" y="4060773"/>
              <a:ext cx="7462374" cy="2578537"/>
              <a:chOff x="1513420" y="4060773"/>
              <a:chExt cx="7462374" cy="2578537"/>
            </a:xfrm>
          </p:grpSpPr>
          <p:grpSp>
            <p:nvGrpSpPr>
              <p:cNvPr id="48" name="그룹 1002">
                <a:extLst>
                  <a:ext uri="{FF2B5EF4-FFF2-40B4-BE49-F238E27FC236}">
                    <a16:creationId xmlns:a16="http://schemas.microsoft.com/office/drawing/2014/main" id="{4B853702-4B23-4132-8752-11D574EB5B0C}"/>
                  </a:ext>
                </a:extLst>
              </p:cNvPr>
              <p:cNvGrpSpPr/>
              <p:nvPr/>
            </p:nvGrpSpPr>
            <p:grpSpPr>
              <a:xfrm>
                <a:off x="1513420" y="4060773"/>
                <a:ext cx="7462374" cy="2578537"/>
                <a:chOff x="1508593" y="4585257"/>
                <a:chExt cx="6344762" cy="2578537"/>
              </a:xfrm>
            </p:grpSpPr>
            <p:pic>
              <p:nvPicPr>
                <p:cNvPr id="49" name="Object 7">
                  <a:extLst>
                    <a:ext uri="{FF2B5EF4-FFF2-40B4-BE49-F238E27FC236}">
                      <a16:creationId xmlns:a16="http://schemas.microsoft.com/office/drawing/2014/main" id="{F1E3A302-188B-4609-9CC6-1BF37D680F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08593" y="4585257"/>
                  <a:ext cx="6344762" cy="2578537"/>
                </a:xfrm>
                <a:prstGeom prst="rect">
                  <a:avLst/>
                </a:prstGeom>
              </p:spPr>
            </p:pic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0A3328-07AE-4531-BB36-043F6815E2D9}"/>
                  </a:ext>
                </a:extLst>
              </p:cNvPr>
              <p:cNvSpPr txBox="1"/>
              <p:nvPr/>
            </p:nvSpPr>
            <p:spPr>
              <a:xfrm>
                <a:off x="1905001" y="4801674"/>
                <a:ext cx="11079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잡지</a:t>
                </a:r>
                <a:endParaRPr lang="en-US" altLang="ko-KR" sz="3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ko-KR" altLang="en-US" sz="36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연재</a:t>
                </a:r>
              </a:p>
            </p:txBody>
          </p:sp>
        </p:grpSp>
        <p:pic>
          <p:nvPicPr>
            <p:cNvPr id="1026" name="Picture 2" descr="만화 378 작품의 최신 이야기를 4790 엔으로 읽고 있습니다.  만화 마음껏 읽기 절약 기술">
              <a:extLst>
                <a:ext uri="{FF2B5EF4-FFF2-40B4-BE49-F238E27FC236}">
                  <a16:creationId xmlns:a16="http://schemas.microsoft.com/office/drawing/2014/main" id="{5871A85D-786F-45F5-B55C-3485BE720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408" y="4104531"/>
              <a:ext cx="4246866" cy="2502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26F9EA6-8C9E-4CCF-835D-B45B9C2FC1D0}"/>
              </a:ext>
            </a:extLst>
          </p:cNvPr>
          <p:cNvGrpSpPr/>
          <p:nvPr/>
        </p:nvGrpSpPr>
        <p:grpSpPr>
          <a:xfrm>
            <a:off x="9296399" y="4060773"/>
            <a:ext cx="7517275" cy="2580723"/>
            <a:chOff x="9296399" y="4060773"/>
            <a:chExt cx="7517275" cy="258072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8CCDDBD2-E1D4-40F8-A737-AC33C0B73F95}"/>
                </a:ext>
              </a:extLst>
            </p:cNvPr>
            <p:cNvGrpSpPr/>
            <p:nvPr/>
          </p:nvGrpSpPr>
          <p:grpSpPr>
            <a:xfrm>
              <a:off x="9296399" y="4062959"/>
              <a:ext cx="7517275" cy="2578537"/>
              <a:chOff x="9296399" y="4062959"/>
              <a:chExt cx="7517275" cy="2578537"/>
            </a:xfrm>
          </p:grpSpPr>
          <p:grpSp>
            <p:nvGrpSpPr>
              <p:cNvPr id="55" name="그룹 1002">
                <a:extLst>
                  <a:ext uri="{FF2B5EF4-FFF2-40B4-BE49-F238E27FC236}">
                    <a16:creationId xmlns:a16="http://schemas.microsoft.com/office/drawing/2014/main" id="{41A5FD68-8465-4229-8673-332C0477D6BF}"/>
                  </a:ext>
                </a:extLst>
              </p:cNvPr>
              <p:cNvGrpSpPr/>
              <p:nvPr/>
            </p:nvGrpSpPr>
            <p:grpSpPr>
              <a:xfrm>
                <a:off x="9296399" y="4062959"/>
                <a:ext cx="7517275" cy="2578537"/>
                <a:chOff x="1508593" y="4585257"/>
                <a:chExt cx="6344762" cy="2578537"/>
              </a:xfrm>
            </p:grpSpPr>
            <p:pic>
              <p:nvPicPr>
                <p:cNvPr id="57" name="Object 7">
                  <a:extLst>
                    <a:ext uri="{FF2B5EF4-FFF2-40B4-BE49-F238E27FC236}">
                      <a16:creationId xmlns:a16="http://schemas.microsoft.com/office/drawing/2014/main" id="{4575EC8D-BC21-49AD-8C2D-BA8486FA7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08593" y="4585257"/>
                  <a:ext cx="6344762" cy="2578537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CE8AA-267A-4F47-829E-20537ED867E3}"/>
                  </a:ext>
                </a:extLst>
              </p:cNvPr>
              <p:cNvSpPr txBox="1"/>
              <p:nvPr/>
            </p:nvSpPr>
            <p:spPr>
              <a:xfrm>
                <a:off x="9683901" y="4801674"/>
                <a:ext cx="110799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만화</a:t>
                </a:r>
                <a:endParaRPr lang="en-US" altLang="ko-KR" sz="3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ko-KR" altLang="en-US" sz="3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앱</a:t>
                </a: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DFFD87B-9AFE-45B1-A3A9-061390659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827" y="4060773"/>
              <a:ext cx="4584066" cy="25785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0A70006-089B-4CE8-B6A7-292473B1BD5A}"/>
              </a:ext>
            </a:extLst>
          </p:cNvPr>
          <p:cNvGrpSpPr/>
          <p:nvPr/>
        </p:nvGrpSpPr>
        <p:grpSpPr>
          <a:xfrm>
            <a:off x="1529226" y="7243566"/>
            <a:ext cx="7462373" cy="2578537"/>
            <a:chOff x="1529226" y="7243566"/>
            <a:chExt cx="7462373" cy="2578537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836128B-A8A0-4AD9-AE7C-7BE55541CF6B}"/>
                </a:ext>
              </a:extLst>
            </p:cNvPr>
            <p:cNvGrpSpPr/>
            <p:nvPr/>
          </p:nvGrpSpPr>
          <p:grpSpPr>
            <a:xfrm>
              <a:off x="1529226" y="7243566"/>
              <a:ext cx="7462373" cy="2578537"/>
              <a:chOff x="1529226" y="7243566"/>
              <a:chExt cx="7462373" cy="2578537"/>
            </a:xfrm>
          </p:grpSpPr>
          <p:grpSp>
            <p:nvGrpSpPr>
              <p:cNvPr id="50" name="그룹 1002">
                <a:extLst>
                  <a:ext uri="{FF2B5EF4-FFF2-40B4-BE49-F238E27FC236}">
                    <a16:creationId xmlns:a16="http://schemas.microsoft.com/office/drawing/2014/main" id="{0CFEFF5F-978A-423F-80E5-CEE0E0AE75E1}"/>
                  </a:ext>
                </a:extLst>
              </p:cNvPr>
              <p:cNvGrpSpPr/>
              <p:nvPr/>
            </p:nvGrpSpPr>
            <p:grpSpPr>
              <a:xfrm>
                <a:off x="1529226" y="7243566"/>
                <a:ext cx="7462373" cy="2578537"/>
                <a:chOff x="1508593" y="4585257"/>
                <a:chExt cx="6344762" cy="2578537"/>
              </a:xfrm>
            </p:grpSpPr>
            <p:pic>
              <p:nvPicPr>
                <p:cNvPr id="52" name="Object 7">
                  <a:extLst>
                    <a:ext uri="{FF2B5EF4-FFF2-40B4-BE49-F238E27FC236}">
                      <a16:creationId xmlns:a16="http://schemas.microsoft.com/office/drawing/2014/main" id="{05CA28FA-C417-4BE4-9A98-4CFA4DD95E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08593" y="4585257"/>
                  <a:ext cx="6344762" cy="2578537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1A2F8-067A-4DAE-BA49-D3EA9B816298}"/>
                  </a:ext>
                </a:extLst>
              </p:cNvPr>
              <p:cNvSpPr txBox="1"/>
              <p:nvPr/>
            </p:nvSpPr>
            <p:spPr>
              <a:xfrm>
                <a:off x="1674169" y="8209667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단행본</a:t>
                </a:r>
              </a:p>
            </p:txBody>
          </p:sp>
        </p:grpSp>
        <p:pic>
          <p:nvPicPr>
            <p:cNvPr id="1032" name="Picture 8" descr="단행본의 표지에 &quot;한장 그림」의 완성을 목표로 놀고 점프 만화!  DB ...">
              <a:extLst>
                <a:ext uri="{FF2B5EF4-FFF2-40B4-BE49-F238E27FC236}">
                  <a16:creationId xmlns:a16="http://schemas.microsoft.com/office/drawing/2014/main" id="{7013C029-30B4-4950-8DBB-45042550B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408" y="7297963"/>
              <a:ext cx="4246866" cy="24697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BC18AD9-DC74-4553-95A5-A9CDAE6B442C}"/>
              </a:ext>
            </a:extLst>
          </p:cNvPr>
          <p:cNvGrpSpPr/>
          <p:nvPr/>
        </p:nvGrpSpPr>
        <p:grpSpPr>
          <a:xfrm>
            <a:off x="9261943" y="7243565"/>
            <a:ext cx="7551731" cy="2578537"/>
            <a:chOff x="9261943" y="7243565"/>
            <a:chExt cx="7551731" cy="2578537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9C567C3-7371-4A10-8891-208DFC2B87AB}"/>
                </a:ext>
              </a:extLst>
            </p:cNvPr>
            <p:cNvGrpSpPr/>
            <p:nvPr/>
          </p:nvGrpSpPr>
          <p:grpSpPr>
            <a:xfrm>
              <a:off x="9261943" y="7243565"/>
              <a:ext cx="7551731" cy="2578537"/>
              <a:chOff x="9261943" y="7243565"/>
              <a:chExt cx="7551731" cy="2578537"/>
            </a:xfrm>
          </p:grpSpPr>
          <p:grpSp>
            <p:nvGrpSpPr>
              <p:cNvPr id="53" name="그룹 1002">
                <a:extLst>
                  <a:ext uri="{FF2B5EF4-FFF2-40B4-BE49-F238E27FC236}">
                    <a16:creationId xmlns:a16="http://schemas.microsoft.com/office/drawing/2014/main" id="{1FBA8051-9DE6-4045-B2E8-7CF3F5FFFD6C}"/>
                  </a:ext>
                </a:extLst>
              </p:cNvPr>
              <p:cNvGrpSpPr/>
              <p:nvPr/>
            </p:nvGrpSpPr>
            <p:grpSpPr>
              <a:xfrm>
                <a:off x="9296399" y="7243565"/>
                <a:ext cx="7517275" cy="2578537"/>
                <a:chOff x="1508593" y="4585257"/>
                <a:chExt cx="6344762" cy="2578537"/>
              </a:xfrm>
            </p:grpSpPr>
            <p:pic>
              <p:nvPicPr>
                <p:cNvPr id="54" name="Object 7">
                  <a:extLst>
                    <a:ext uri="{FF2B5EF4-FFF2-40B4-BE49-F238E27FC236}">
                      <a16:creationId xmlns:a16="http://schemas.microsoft.com/office/drawing/2014/main" id="{F6893258-2DA9-4676-AF69-813CB292F4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08593" y="4585257"/>
                  <a:ext cx="6344762" cy="2578537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A703A8-90D9-4016-BA5C-A4999CAC397F}"/>
                  </a:ext>
                </a:extLst>
              </p:cNvPr>
              <p:cNvSpPr txBox="1"/>
              <p:nvPr/>
            </p:nvSpPr>
            <p:spPr>
              <a:xfrm>
                <a:off x="9261943" y="7748003"/>
                <a:ext cx="19519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웹 코믹</a:t>
                </a:r>
                <a:endParaRPr lang="en-US" altLang="ja-JP" sz="32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en-US" altLang="ja-JP" sz="32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ja-JP" altLang="en-US" sz="32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ウェブ</a:t>
                </a:r>
                <a:endParaRPr lang="en-US" altLang="ja-JP" sz="32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ja-JP" altLang="en-US" sz="32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コミック</a:t>
                </a:r>
                <a:r>
                  <a:rPr lang="en-US" altLang="ja-JP" sz="3200" kern="0" spc="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endParaRPr lang="ja-JP" altLang="en-US" sz="32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1034" name="Picture 10" descr="GANMA! 톱 페이지">
              <a:extLst>
                <a:ext uri="{FF2B5EF4-FFF2-40B4-BE49-F238E27FC236}">
                  <a16:creationId xmlns:a16="http://schemas.microsoft.com/office/drawing/2014/main" id="{AEFFD0CE-5ADE-4603-9E39-79472C9A0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827" y="7243565"/>
              <a:ext cx="4584066" cy="25785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7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7388337-4C28-4AE9-84A9-FB6CAD1FFC5E}"/>
              </a:ext>
            </a:extLst>
          </p:cNvPr>
          <p:cNvGrpSpPr/>
          <p:nvPr/>
        </p:nvGrpSpPr>
        <p:grpSpPr>
          <a:xfrm>
            <a:off x="954748" y="59673"/>
            <a:ext cx="15555216" cy="8334773"/>
            <a:chOff x="954748" y="59673"/>
            <a:chExt cx="15555216" cy="8334773"/>
          </a:xfrm>
        </p:grpSpPr>
        <p:pic>
          <p:nvPicPr>
            <p:cNvPr id="2" name="Objec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48" y="59673"/>
              <a:ext cx="6283659" cy="833477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7905" y="4203473"/>
              <a:ext cx="10512059" cy="166267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14327011" y="6993084"/>
            <a:ext cx="2182953" cy="1982188"/>
            <a:chOff x="14327011" y="6993084"/>
            <a:chExt cx="2182953" cy="19821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7011" y="6993084"/>
              <a:ext cx="2182953" cy="1982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70582" y="5022647"/>
            <a:ext cx="2796022" cy="788794"/>
            <a:chOff x="3770582" y="5022647"/>
            <a:chExt cx="2796022" cy="78879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0582" y="5022647"/>
              <a:ext cx="2796022" cy="78879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5167665"/>
            <a:ext cx="2580106" cy="504960"/>
            <a:chOff x="0" y="5167665"/>
            <a:chExt cx="2580106" cy="50496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167665"/>
              <a:ext cx="2580106" cy="50496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6372" y="5022647"/>
            <a:ext cx="2796022" cy="788794"/>
            <a:chOff x="7796372" y="5022647"/>
            <a:chExt cx="2796022" cy="78879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372" y="5022647"/>
              <a:ext cx="2796022" cy="78879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765020" y="5022647"/>
            <a:ext cx="2796022" cy="788794"/>
            <a:chOff x="11765020" y="5022647"/>
            <a:chExt cx="2796022" cy="78879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020" y="5022647"/>
              <a:ext cx="2796022" cy="7887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780106" y="5167665"/>
            <a:ext cx="2516191" cy="504960"/>
            <a:chOff x="15780106" y="5167665"/>
            <a:chExt cx="2516191" cy="50496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80106" y="5167665"/>
              <a:ext cx="2516191" cy="50496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3FB9804-7012-43A6-A991-4196D1D3C110}"/>
              </a:ext>
            </a:extLst>
          </p:cNvPr>
          <p:cNvGrpSpPr/>
          <p:nvPr/>
        </p:nvGrpSpPr>
        <p:grpSpPr>
          <a:xfrm>
            <a:off x="1271442" y="2074273"/>
            <a:ext cx="3755527" cy="6573764"/>
            <a:chOff x="1271442" y="2074273"/>
            <a:chExt cx="3755527" cy="657376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1442" y="5981818"/>
              <a:ext cx="3755527" cy="2666219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BFCF11E-6CB6-4C9C-ACAE-1F38E7C064FF}"/>
                </a:ext>
              </a:extLst>
            </p:cNvPr>
            <p:cNvGrpSpPr/>
            <p:nvPr/>
          </p:nvGrpSpPr>
          <p:grpSpPr>
            <a:xfrm>
              <a:off x="2179397" y="2074273"/>
              <a:ext cx="2003361" cy="3797223"/>
              <a:chOff x="2179397" y="2074273"/>
              <a:chExt cx="2003361" cy="3797223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34393" y="5277987"/>
                <a:ext cx="1239141" cy="593509"/>
              </a:xfrm>
              <a:prstGeom prst="rect">
                <a:avLst/>
              </a:prstGeom>
            </p:spPr>
          </p:pic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97F0F5FA-FE24-41E3-96B0-59AB087D1715}"/>
                  </a:ext>
                </a:extLst>
              </p:cNvPr>
              <p:cNvGrpSpPr/>
              <p:nvPr/>
            </p:nvGrpSpPr>
            <p:grpSpPr>
              <a:xfrm>
                <a:off x="2179397" y="2074273"/>
                <a:ext cx="2003361" cy="3120655"/>
                <a:chOff x="2179397" y="2074273"/>
                <a:chExt cx="2003361" cy="3120655"/>
              </a:xfrm>
            </p:grpSpPr>
            <p:grpSp>
              <p:nvGrpSpPr>
                <p:cNvPr id="1008" name="그룹 1008"/>
                <p:cNvGrpSpPr/>
                <p:nvPr/>
              </p:nvGrpSpPr>
              <p:grpSpPr>
                <a:xfrm>
                  <a:off x="2179397" y="2074273"/>
                  <a:ext cx="2003361" cy="2003361"/>
                  <a:chOff x="2179397" y="2074273"/>
                  <a:chExt cx="2003361" cy="2003361"/>
                </a:xfrm>
              </p:grpSpPr>
              <p:pic>
                <p:nvPicPr>
                  <p:cNvPr id="32" name="Object 31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2179397" y="2074273"/>
                    <a:ext cx="2003361" cy="20033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9" name="그룹 1009"/>
                <p:cNvGrpSpPr/>
                <p:nvPr/>
              </p:nvGrpSpPr>
              <p:grpSpPr>
                <a:xfrm>
                  <a:off x="2972943" y="3832635"/>
                  <a:ext cx="416270" cy="1362293"/>
                  <a:chOff x="2972943" y="3832635"/>
                  <a:chExt cx="416270" cy="1362293"/>
                </a:xfrm>
              </p:grpSpPr>
              <p:grpSp>
                <p:nvGrpSpPr>
                  <p:cNvPr id="1010" name="그룹 1010"/>
                  <p:cNvGrpSpPr/>
                  <p:nvPr/>
                </p:nvGrpSpPr>
                <p:grpSpPr>
                  <a:xfrm>
                    <a:off x="2972943" y="4778657"/>
                    <a:ext cx="416270" cy="416270"/>
                    <a:chOff x="2972943" y="4778657"/>
                    <a:chExt cx="416270" cy="416270"/>
                  </a:xfrm>
                </p:grpSpPr>
                <p:pic>
                  <p:nvPicPr>
                    <p:cNvPr id="36" name="Object 35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2972943" y="4778657"/>
                      <a:ext cx="416270" cy="41627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11" name="그룹 1011"/>
                  <p:cNvGrpSpPr/>
                  <p:nvPr/>
                </p:nvGrpSpPr>
                <p:grpSpPr>
                  <a:xfrm>
                    <a:off x="3149206" y="3832635"/>
                    <a:ext cx="63743" cy="1151597"/>
                    <a:chOff x="3149206" y="3832635"/>
                    <a:chExt cx="63743" cy="1151597"/>
                  </a:xfrm>
                </p:grpSpPr>
                <p:pic>
                  <p:nvPicPr>
                    <p:cNvPr id="39" name="Object 38"/>
                    <p:cNvPicPr>
                      <a:picLocks noChangeAspect="1"/>
                    </p:cNvPicPr>
                    <p:nvPr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3149206" y="3832635"/>
                      <a:ext cx="63743" cy="115159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24" name="그룹 1024"/>
                <p:cNvGrpSpPr/>
                <p:nvPr/>
              </p:nvGrpSpPr>
              <p:grpSpPr>
                <a:xfrm>
                  <a:off x="2627205" y="2655324"/>
                  <a:ext cx="1107747" cy="864777"/>
                  <a:chOff x="2627205" y="2655324"/>
                  <a:chExt cx="1107747" cy="864777"/>
                </a:xfrm>
              </p:grpSpPr>
              <p:pic>
                <p:nvPicPr>
                  <p:cNvPr id="76" name="Object 75"/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2627205" y="2655324"/>
                    <a:ext cx="1107747" cy="864777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F20EC25-950E-4E16-B2EF-7A468F72D9F2}"/>
              </a:ext>
            </a:extLst>
          </p:cNvPr>
          <p:cNvGrpSpPr/>
          <p:nvPr/>
        </p:nvGrpSpPr>
        <p:grpSpPr>
          <a:xfrm>
            <a:off x="5464963" y="2074273"/>
            <a:ext cx="3427427" cy="7165749"/>
            <a:chOff x="5464963" y="2074273"/>
            <a:chExt cx="3427427" cy="716574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4963" y="5981818"/>
              <a:ext cx="3427427" cy="3258204"/>
            </a:xfrm>
            <a:prstGeom prst="rect">
              <a:avLst/>
            </a:prstGeom>
          </p:spPr>
        </p:pic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4F8EA83-079C-4053-B227-6D7570FAB773}"/>
                </a:ext>
              </a:extLst>
            </p:cNvPr>
            <p:cNvGrpSpPr/>
            <p:nvPr/>
          </p:nvGrpSpPr>
          <p:grpSpPr>
            <a:xfrm>
              <a:off x="6184195" y="2074273"/>
              <a:ext cx="2003361" cy="3797223"/>
              <a:chOff x="6184195" y="2074273"/>
              <a:chExt cx="2003361" cy="3797223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539190" y="5277987"/>
                <a:ext cx="1239141" cy="593509"/>
              </a:xfrm>
              <a:prstGeom prst="rect">
                <a:avLst/>
              </a:prstGeom>
            </p:spPr>
          </p:pic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39D18550-67E6-417E-B1A9-1BA076969E8E}"/>
                  </a:ext>
                </a:extLst>
              </p:cNvPr>
              <p:cNvGrpSpPr/>
              <p:nvPr/>
            </p:nvGrpSpPr>
            <p:grpSpPr>
              <a:xfrm>
                <a:off x="6184195" y="2074273"/>
                <a:ext cx="2003361" cy="3120655"/>
                <a:chOff x="6184195" y="2074273"/>
                <a:chExt cx="2003361" cy="3120655"/>
              </a:xfrm>
            </p:grpSpPr>
            <p:grpSp>
              <p:nvGrpSpPr>
                <p:cNvPr id="1012" name="그룹 1012"/>
                <p:cNvGrpSpPr/>
                <p:nvPr/>
              </p:nvGrpSpPr>
              <p:grpSpPr>
                <a:xfrm>
                  <a:off x="6184195" y="2074273"/>
                  <a:ext cx="2003361" cy="3120655"/>
                  <a:chOff x="6184195" y="2074273"/>
                  <a:chExt cx="2003361" cy="3120655"/>
                </a:xfrm>
              </p:grpSpPr>
              <p:grpSp>
                <p:nvGrpSpPr>
                  <p:cNvPr id="1013" name="그룹 1013"/>
                  <p:cNvGrpSpPr/>
                  <p:nvPr/>
                </p:nvGrpSpPr>
                <p:grpSpPr>
                  <a:xfrm>
                    <a:off x="6184195" y="2074273"/>
                    <a:ext cx="2003361" cy="2003361"/>
                    <a:chOff x="6184195" y="2074273"/>
                    <a:chExt cx="2003361" cy="2003361"/>
                  </a:xfrm>
                </p:grpSpPr>
                <p:pic>
                  <p:nvPicPr>
                    <p:cNvPr id="44" name="Object 43"/>
                    <p:cNvPicPr>
                      <a:picLocks noChangeAspect="1"/>
                    </p:cNvPicPr>
                    <p:nvPr/>
                  </p:nvPicPr>
                  <p:blipFill>
                    <a:blip r:embed="rId16" cstate="print"/>
                    <a:stretch>
                      <a:fillRect/>
                    </a:stretch>
                  </p:blipFill>
                  <p:spPr>
                    <a:xfrm>
                      <a:off x="6184195" y="2074273"/>
                      <a:ext cx="2003361" cy="200336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14" name="그룹 1014"/>
                  <p:cNvGrpSpPr/>
                  <p:nvPr/>
                </p:nvGrpSpPr>
                <p:grpSpPr>
                  <a:xfrm>
                    <a:off x="6977741" y="4778657"/>
                    <a:ext cx="416270" cy="416270"/>
                    <a:chOff x="6977741" y="4778657"/>
                    <a:chExt cx="416270" cy="416270"/>
                  </a:xfrm>
                </p:grpSpPr>
                <p:pic>
                  <p:nvPicPr>
                    <p:cNvPr id="47" name="Object 46"/>
                    <p:cNvPicPr>
                      <a:picLocks noChangeAspect="1"/>
                    </p:cNvPicPr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6977741" y="4778657"/>
                      <a:ext cx="416270" cy="41627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15" name="그룹 1015"/>
                  <p:cNvGrpSpPr/>
                  <p:nvPr/>
                </p:nvGrpSpPr>
                <p:grpSpPr>
                  <a:xfrm>
                    <a:off x="7154004" y="3832635"/>
                    <a:ext cx="63743" cy="1151597"/>
                    <a:chOff x="7154004" y="3832635"/>
                    <a:chExt cx="63743" cy="1151597"/>
                  </a:xfrm>
                </p:grpSpPr>
                <p:pic>
                  <p:nvPicPr>
                    <p:cNvPr id="50" name="Object 49"/>
                    <p:cNvPicPr>
                      <a:picLocks noChangeAspect="1"/>
                    </p:cNvPicPr>
                    <p:nvPr/>
                  </p:nvPicPr>
                  <p:blipFill>
                    <a:blip r:embed="rId18" cstate="print"/>
                    <a:stretch>
                      <a:fillRect/>
                    </a:stretch>
                  </p:blipFill>
                  <p:spPr>
                    <a:xfrm>
                      <a:off x="7154004" y="3832635"/>
                      <a:ext cx="63743" cy="115159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25" name="그룹 1025"/>
                <p:cNvGrpSpPr/>
                <p:nvPr/>
              </p:nvGrpSpPr>
              <p:grpSpPr>
                <a:xfrm>
                  <a:off x="6575968" y="2480631"/>
                  <a:ext cx="1205418" cy="1192549"/>
                  <a:chOff x="6575968" y="2480631"/>
                  <a:chExt cx="1205418" cy="1192549"/>
                </a:xfrm>
              </p:grpSpPr>
              <p:pic>
                <p:nvPicPr>
                  <p:cNvPr id="79" name="Object 78"/>
                  <p:cNvPicPr>
                    <a:picLocks noChangeAspect="1"/>
                  </p:cNvPicPr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6575968" y="2480631"/>
                    <a:ext cx="1205418" cy="1192549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3653855-F90C-400B-BA5A-6B3B826FC5AA}"/>
              </a:ext>
            </a:extLst>
          </p:cNvPr>
          <p:cNvGrpSpPr/>
          <p:nvPr/>
        </p:nvGrpSpPr>
        <p:grpSpPr>
          <a:xfrm>
            <a:off x="9483987" y="2074273"/>
            <a:ext cx="3296375" cy="6580083"/>
            <a:chOff x="9483987" y="2074273"/>
            <a:chExt cx="3296375" cy="65800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83987" y="5988137"/>
              <a:ext cx="3296375" cy="2666219"/>
            </a:xfrm>
            <a:prstGeom prst="rect">
              <a:avLst/>
            </a:prstGeom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4E5E9FF-627A-4BFA-885A-E105B1298266}"/>
                </a:ext>
              </a:extLst>
            </p:cNvPr>
            <p:cNvGrpSpPr/>
            <p:nvPr/>
          </p:nvGrpSpPr>
          <p:grpSpPr>
            <a:xfrm>
              <a:off x="10162366" y="2074273"/>
              <a:ext cx="2003361" cy="3797223"/>
              <a:chOff x="10162366" y="2074273"/>
              <a:chExt cx="2003361" cy="3797223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0517362" y="5277987"/>
                <a:ext cx="1239141" cy="593509"/>
              </a:xfrm>
              <a:prstGeom prst="rect">
                <a:avLst/>
              </a:prstGeom>
            </p:spPr>
          </p:pic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B35DB4AC-C576-4E2B-9569-1C4CFE996226}"/>
                  </a:ext>
                </a:extLst>
              </p:cNvPr>
              <p:cNvGrpSpPr/>
              <p:nvPr/>
            </p:nvGrpSpPr>
            <p:grpSpPr>
              <a:xfrm>
                <a:off x="10162366" y="2074273"/>
                <a:ext cx="2003361" cy="3120655"/>
                <a:chOff x="10162366" y="2074273"/>
                <a:chExt cx="2003361" cy="3120655"/>
              </a:xfrm>
            </p:grpSpPr>
            <p:grpSp>
              <p:nvGrpSpPr>
                <p:cNvPr id="1016" name="그룹 1016"/>
                <p:cNvGrpSpPr/>
                <p:nvPr/>
              </p:nvGrpSpPr>
              <p:grpSpPr>
                <a:xfrm>
                  <a:off x="10162366" y="2074273"/>
                  <a:ext cx="2003361" cy="3120655"/>
                  <a:chOff x="10162366" y="2074273"/>
                  <a:chExt cx="2003361" cy="3120655"/>
                </a:xfrm>
              </p:grpSpPr>
              <p:grpSp>
                <p:nvGrpSpPr>
                  <p:cNvPr id="1017" name="그룹 1017"/>
                  <p:cNvGrpSpPr/>
                  <p:nvPr/>
                </p:nvGrpSpPr>
                <p:grpSpPr>
                  <a:xfrm>
                    <a:off x="10162366" y="2074273"/>
                    <a:ext cx="2003361" cy="2003361"/>
                    <a:chOff x="10162366" y="2074273"/>
                    <a:chExt cx="2003361" cy="2003361"/>
                  </a:xfrm>
                </p:grpSpPr>
                <p:pic>
                  <p:nvPicPr>
                    <p:cNvPr id="55" name="Object 54"/>
                    <p:cNvPicPr>
                      <a:picLocks noChangeAspect="1"/>
                    </p:cNvPicPr>
                    <p:nvPr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10162366" y="2074273"/>
                      <a:ext cx="2003361" cy="200336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18" name="그룹 1018"/>
                  <p:cNvGrpSpPr/>
                  <p:nvPr/>
                </p:nvGrpSpPr>
                <p:grpSpPr>
                  <a:xfrm>
                    <a:off x="10955912" y="4778657"/>
                    <a:ext cx="416270" cy="416270"/>
                    <a:chOff x="10955912" y="4778657"/>
                    <a:chExt cx="416270" cy="416270"/>
                  </a:xfrm>
                </p:grpSpPr>
                <p:pic>
                  <p:nvPicPr>
                    <p:cNvPr id="58" name="Object 57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10955912" y="4778657"/>
                      <a:ext cx="416270" cy="41627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19" name="그룹 1019"/>
                  <p:cNvGrpSpPr/>
                  <p:nvPr/>
                </p:nvGrpSpPr>
                <p:grpSpPr>
                  <a:xfrm>
                    <a:off x="11132175" y="3832635"/>
                    <a:ext cx="63743" cy="1151597"/>
                    <a:chOff x="11132175" y="3832635"/>
                    <a:chExt cx="63743" cy="1151597"/>
                  </a:xfrm>
                </p:grpSpPr>
                <p:pic>
                  <p:nvPicPr>
                    <p:cNvPr id="61" name="Object 60"/>
                    <p:cNvPicPr>
                      <a:picLocks noChangeAspect="1"/>
                    </p:cNvPicPr>
                    <p:nvPr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11132175" y="3832635"/>
                      <a:ext cx="63743" cy="115159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26" name="그룹 1026"/>
                <p:cNvGrpSpPr/>
                <p:nvPr/>
              </p:nvGrpSpPr>
              <p:grpSpPr>
                <a:xfrm>
                  <a:off x="10604628" y="2478968"/>
                  <a:ext cx="1093621" cy="1188801"/>
                  <a:chOff x="10604628" y="2478968"/>
                  <a:chExt cx="1093621" cy="1188801"/>
                </a:xfrm>
              </p:grpSpPr>
              <p:pic>
                <p:nvPicPr>
                  <p:cNvPr id="82" name="Object 81"/>
                  <p:cNvPicPr>
                    <a:picLocks noChangeAspect="1"/>
                  </p:cNvPicPr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10604628" y="2478968"/>
                    <a:ext cx="1093621" cy="1188801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022846D-CE63-46DE-8637-B528EDDC19BE}"/>
              </a:ext>
            </a:extLst>
          </p:cNvPr>
          <p:cNvGrpSpPr/>
          <p:nvPr/>
        </p:nvGrpSpPr>
        <p:grpSpPr>
          <a:xfrm>
            <a:off x="13449846" y="2074273"/>
            <a:ext cx="3394831" cy="5399401"/>
            <a:chOff x="13449846" y="2074273"/>
            <a:chExt cx="3394831" cy="53994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49846" y="5991425"/>
              <a:ext cx="3394831" cy="1482249"/>
            </a:xfrm>
            <a:prstGeom prst="rect">
              <a:avLst/>
            </a:prstGeom>
          </p:spPr>
        </p:pic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12E45C5-74D5-4761-B0C6-046E86B01F8D}"/>
                </a:ext>
              </a:extLst>
            </p:cNvPr>
            <p:cNvGrpSpPr/>
            <p:nvPr/>
          </p:nvGrpSpPr>
          <p:grpSpPr>
            <a:xfrm>
              <a:off x="14177453" y="2074273"/>
              <a:ext cx="2003361" cy="3797223"/>
              <a:chOff x="14177453" y="2074273"/>
              <a:chExt cx="2003361" cy="3797223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4532448" y="5277987"/>
                <a:ext cx="1239141" cy="593509"/>
              </a:xfrm>
              <a:prstGeom prst="rect">
                <a:avLst/>
              </a:prstGeom>
            </p:spPr>
          </p:pic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B38032D-A50B-43B5-BEDD-6583D7A7BAFE}"/>
                  </a:ext>
                </a:extLst>
              </p:cNvPr>
              <p:cNvGrpSpPr/>
              <p:nvPr/>
            </p:nvGrpSpPr>
            <p:grpSpPr>
              <a:xfrm>
                <a:off x="14177453" y="2074273"/>
                <a:ext cx="2003361" cy="3120655"/>
                <a:chOff x="14177453" y="2074273"/>
                <a:chExt cx="2003361" cy="3120655"/>
              </a:xfrm>
            </p:grpSpPr>
            <p:grpSp>
              <p:nvGrpSpPr>
                <p:cNvPr id="1020" name="그룹 1020"/>
                <p:cNvGrpSpPr/>
                <p:nvPr/>
              </p:nvGrpSpPr>
              <p:grpSpPr>
                <a:xfrm>
                  <a:off x="14177453" y="2074273"/>
                  <a:ext cx="2003361" cy="3120655"/>
                  <a:chOff x="14177453" y="2074273"/>
                  <a:chExt cx="2003361" cy="3120655"/>
                </a:xfrm>
              </p:grpSpPr>
              <p:grpSp>
                <p:nvGrpSpPr>
                  <p:cNvPr id="1021" name="그룹 1021"/>
                  <p:cNvGrpSpPr/>
                  <p:nvPr/>
                </p:nvGrpSpPr>
                <p:grpSpPr>
                  <a:xfrm>
                    <a:off x="14177453" y="2074273"/>
                    <a:ext cx="2003361" cy="2003361"/>
                    <a:chOff x="14177453" y="2074273"/>
                    <a:chExt cx="2003361" cy="2003361"/>
                  </a:xfrm>
                </p:grpSpPr>
                <p:pic>
                  <p:nvPicPr>
                    <p:cNvPr id="66" name="Object 65"/>
                    <p:cNvPicPr>
                      <a:picLocks noChangeAspect="1"/>
                    </p:cNvPicPr>
                    <p:nvPr/>
                  </p:nvPicPr>
                  <p:blipFill>
                    <a:blip r:embed="rId16" cstate="print"/>
                    <a:stretch>
                      <a:fillRect/>
                    </a:stretch>
                  </p:blipFill>
                  <p:spPr>
                    <a:xfrm>
                      <a:off x="14177453" y="2074273"/>
                      <a:ext cx="2003361" cy="200336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22" name="그룹 1022"/>
                  <p:cNvGrpSpPr/>
                  <p:nvPr/>
                </p:nvGrpSpPr>
                <p:grpSpPr>
                  <a:xfrm>
                    <a:off x="14970998" y="4778657"/>
                    <a:ext cx="416270" cy="416270"/>
                    <a:chOff x="14970998" y="4778657"/>
                    <a:chExt cx="416270" cy="416270"/>
                  </a:xfrm>
                </p:grpSpPr>
                <p:pic>
                  <p:nvPicPr>
                    <p:cNvPr id="69" name="Object 68"/>
                    <p:cNvPicPr>
                      <a:picLocks noChangeAspect="1"/>
                    </p:cNvPicPr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14970998" y="4778657"/>
                      <a:ext cx="416270" cy="41627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23" name="그룹 1023"/>
                  <p:cNvGrpSpPr/>
                  <p:nvPr/>
                </p:nvGrpSpPr>
                <p:grpSpPr>
                  <a:xfrm>
                    <a:off x="15147262" y="3832635"/>
                    <a:ext cx="63743" cy="1151597"/>
                    <a:chOff x="15147262" y="3832635"/>
                    <a:chExt cx="63743" cy="1151597"/>
                  </a:xfrm>
                </p:grpSpPr>
                <p:pic>
                  <p:nvPicPr>
                    <p:cNvPr id="72" name="Object 71"/>
                    <p:cNvPicPr>
                      <a:picLocks noChangeAspect="1"/>
                    </p:cNvPicPr>
                    <p:nvPr/>
                  </p:nvPicPr>
                  <p:blipFill>
                    <a:blip r:embed="rId18" cstate="print"/>
                    <a:stretch>
                      <a:fillRect/>
                    </a:stretch>
                  </p:blipFill>
                  <p:spPr>
                    <a:xfrm>
                      <a:off x="15147262" y="3832635"/>
                      <a:ext cx="63743" cy="115159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27" name="그룹 1027"/>
                <p:cNvGrpSpPr/>
                <p:nvPr/>
              </p:nvGrpSpPr>
              <p:grpSpPr>
                <a:xfrm>
                  <a:off x="14728525" y="2636116"/>
                  <a:ext cx="1011229" cy="1011242"/>
                  <a:chOff x="14728525" y="2636116"/>
                  <a:chExt cx="1011229" cy="1011242"/>
                </a:xfrm>
              </p:grpSpPr>
              <p:pic>
                <p:nvPicPr>
                  <p:cNvPr id="85" name="Object 84"/>
                  <p:cNvPicPr>
                    <a:picLocks noChangeAspect="1"/>
                  </p:cNvPicPr>
                  <p:nvPr/>
                </p:nvPicPr>
                <p:blipFill>
                  <a:blip r:embed="rId25" cstate="print"/>
                  <a:stretch>
                    <a:fillRect/>
                  </a:stretch>
                </p:blipFill>
                <p:spPr>
                  <a:xfrm>
                    <a:off x="14728525" y="2636116"/>
                    <a:ext cx="1011229" cy="1011242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AA59AF9-4F8A-453E-969F-EFA39759A8E3}"/>
              </a:ext>
            </a:extLst>
          </p:cNvPr>
          <p:cNvGrpSpPr/>
          <p:nvPr/>
        </p:nvGrpSpPr>
        <p:grpSpPr>
          <a:xfrm>
            <a:off x="954745" y="59671"/>
            <a:ext cx="6692176" cy="8334798"/>
            <a:chOff x="954745" y="59671"/>
            <a:chExt cx="6692176" cy="8334798"/>
          </a:xfrm>
        </p:grpSpPr>
        <p:pic>
          <p:nvPicPr>
            <p:cNvPr id="2" name="Objec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45" y="59671"/>
              <a:ext cx="5681946" cy="833479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6461" y="4000500"/>
              <a:ext cx="2020460" cy="166267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14327011" y="6993084"/>
            <a:ext cx="2182953" cy="1982188"/>
            <a:chOff x="14327011" y="6993084"/>
            <a:chExt cx="2182953" cy="19821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7011" y="6993084"/>
              <a:ext cx="2182953" cy="1982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6436190" cy="10316446"/>
            <a:chOff x="0" y="0"/>
            <a:chExt cx="6436190" cy="1031644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940" y="704858"/>
            <a:ext cx="6152875" cy="242470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324A84-2173-47CF-9B6A-1933F5B33BE4}"/>
              </a:ext>
            </a:extLst>
          </p:cNvPr>
          <p:cNvGrpSpPr/>
          <p:nvPr/>
        </p:nvGrpSpPr>
        <p:grpSpPr>
          <a:xfrm>
            <a:off x="12879462" y="5871025"/>
            <a:ext cx="4606708" cy="4066848"/>
            <a:chOff x="12955145" y="6503820"/>
            <a:chExt cx="4606708" cy="4066848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25911" y="7682713"/>
              <a:ext cx="4363810" cy="49524"/>
              <a:chOff x="13025911" y="7682713"/>
              <a:chExt cx="4363810" cy="4952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025911" y="7682713"/>
                <a:ext cx="4363810" cy="49524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55145" y="7904449"/>
              <a:ext cx="4606708" cy="2666219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14771898" y="6503820"/>
              <a:ext cx="806723" cy="991725"/>
              <a:chOff x="14771898" y="6503820"/>
              <a:chExt cx="806723" cy="991725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71898" y="6503820"/>
                <a:ext cx="806723" cy="991725"/>
              </a:xfrm>
              <a:prstGeom prst="rect">
                <a:avLst/>
              </a:prstGeom>
            </p:spPr>
          </p:pic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5979C4C-71DF-42EB-9EF0-5C3B5793D65E}"/>
              </a:ext>
            </a:extLst>
          </p:cNvPr>
          <p:cNvGrpSpPr/>
          <p:nvPr/>
        </p:nvGrpSpPr>
        <p:grpSpPr>
          <a:xfrm>
            <a:off x="7164075" y="2198170"/>
            <a:ext cx="4606708" cy="2945330"/>
            <a:chOff x="7212364" y="2356673"/>
            <a:chExt cx="4606708" cy="294533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7283130" y="3598017"/>
              <a:ext cx="4363810" cy="49524"/>
              <a:chOff x="7283130" y="3598017"/>
              <a:chExt cx="4363810" cy="495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83130" y="3598017"/>
                <a:ext cx="4363810" cy="49524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2364" y="3819754"/>
              <a:ext cx="4606708" cy="1482249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8862994" y="2356673"/>
              <a:ext cx="1305447" cy="1054173"/>
              <a:chOff x="8675441" y="2419125"/>
              <a:chExt cx="1667991" cy="990370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675441" y="2419125"/>
                <a:ext cx="1667991" cy="990370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0EA218D-EFE5-4F3B-966B-5D0DA6017D6B}"/>
              </a:ext>
            </a:extLst>
          </p:cNvPr>
          <p:cNvGrpSpPr/>
          <p:nvPr/>
        </p:nvGrpSpPr>
        <p:grpSpPr>
          <a:xfrm>
            <a:off x="12854462" y="2188586"/>
            <a:ext cx="4656707" cy="2945330"/>
            <a:chOff x="12955145" y="2356673"/>
            <a:chExt cx="4656707" cy="294533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3025911" y="3598017"/>
              <a:ext cx="4363810" cy="49524"/>
              <a:chOff x="13025911" y="3598017"/>
              <a:chExt cx="4363810" cy="4952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025911" y="3598017"/>
                <a:ext cx="4363810" cy="49524"/>
              </a:xfrm>
              <a:prstGeom prst="rect">
                <a:avLst/>
              </a:prstGeom>
            </p:spPr>
          </p:pic>
        </p:grpSp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55145" y="3819754"/>
              <a:ext cx="4656707" cy="1482249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4654421" y="2356673"/>
              <a:ext cx="1305447" cy="1054174"/>
              <a:chOff x="14597635" y="2186018"/>
              <a:chExt cx="1285692" cy="1154856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4597635" y="2186018"/>
                <a:ext cx="1285692" cy="1154856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833AD9F-3080-427F-B024-F7AA6C0DEAEA}"/>
              </a:ext>
            </a:extLst>
          </p:cNvPr>
          <p:cNvGrpSpPr/>
          <p:nvPr/>
        </p:nvGrpSpPr>
        <p:grpSpPr>
          <a:xfrm>
            <a:off x="7164075" y="5798990"/>
            <a:ext cx="4454712" cy="2945327"/>
            <a:chOff x="7212364" y="6441371"/>
            <a:chExt cx="4454712" cy="2945327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283130" y="7682713"/>
              <a:ext cx="4363810" cy="49524"/>
              <a:chOff x="7283130" y="7682713"/>
              <a:chExt cx="4363810" cy="4952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83130" y="7682713"/>
                <a:ext cx="4363810" cy="49524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2364" y="7904449"/>
              <a:ext cx="4454712" cy="1482249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8812311" y="6441371"/>
              <a:ext cx="1305447" cy="1054174"/>
              <a:chOff x="8610682" y="5851532"/>
              <a:chExt cx="1732750" cy="1732750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610682" y="5851532"/>
                <a:ext cx="1732750" cy="1732750"/>
              </a:xfrm>
              <a:prstGeom prst="rect">
                <a:avLst/>
              </a:prstGeom>
            </p:spPr>
          </p:pic>
        </p:grpSp>
      </p:grpSp>
      <p:pic>
        <p:nvPicPr>
          <p:cNvPr id="31" name="Picture 2" descr="스토리 보드에서 설정 자료까지!  신카이 마코토의 궤적을 추적 순회전이 후쿠오카 현 ...">
            <a:extLst>
              <a:ext uri="{FF2B5EF4-FFF2-40B4-BE49-F238E27FC236}">
                <a16:creationId xmlns:a16="http://schemas.microsoft.com/office/drawing/2014/main" id="{2F0C9010-FB7A-4A71-9789-054DE459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4" y="3415036"/>
            <a:ext cx="5477462" cy="6167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8C147F-B7F5-4638-AC21-82A28C92A7E4}"/>
              </a:ext>
            </a:extLst>
          </p:cNvPr>
          <p:cNvSpPr txBox="1"/>
          <p:nvPr/>
        </p:nvSpPr>
        <p:spPr>
          <a:xfrm>
            <a:off x="1730806" y="115862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b="1" dirty="0">
                <a:solidFill>
                  <a:srgbClr val="EC573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F2C2EEC-3BCD-44E5-920E-ABB36D014861}"/>
              </a:ext>
            </a:extLst>
          </p:cNvPr>
          <p:cNvGrpSpPr/>
          <p:nvPr/>
        </p:nvGrpSpPr>
        <p:grpSpPr>
          <a:xfrm>
            <a:off x="1475078" y="6562048"/>
            <a:ext cx="15372698" cy="3006457"/>
            <a:chOff x="1529226" y="6792375"/>
            <a:chExt cx="15372698" cy="2578537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836128B-A8A0-4AD9-AE7C-7BE55541CF6B}"/>
                </a:ext>
              </a:extLst>
            </p:cNvPr>
            <p:cNvGrpSpPr/>
            <p:nvPr/>
          </p:nvGrpSpPr>
          <p:grpSpPr>
            <a:xfrm>
              <a:off x="1529226" y="6792375"/>
              <a:ext cx="15372698" cy="2578537"/>
              <a:chOff x="1529226" y="7243566"/>
              <a:chExt cx="7462373" cy="2578537"/>
            </a:xfrm>
          </p:grpSpPr>
          <p:grpSp>
            <p:nvGrpSpPr>
              <p:cNvPr id="50" name="그룹 1002">
                <a:extLst>
                  <a:ext uri="{FF2B5EF4-FFF2-40B4-BE49-F238E27FC236}">
                    <a16:creationId xmlns:a16="http://schemas.microsoft.com/office/drawing/2014/main" id="{0CFEFF5F-978A-423F-80E5-CEE0E0AE75E1}"/>
                  </a:ext>
                </a:extLst>
              </p:cNvPr>
              <p:cNvGrpSpPr/>
              <p:nvPr/>
            </p:nvGrpSpPr>
            <p:grpSpPr>
              <a:xfrm>
                <a:off x="1529226" y="7243566"/>
                <a:ext cx="7462373" cy="2578537"/>
                <a:chOff x="1508593" y="4585257"/>
                <a:chExt cx="6344762" cy="2578537"/>
              </a:xfrm>
            </p:grpSpPr>
            <p:pic>
              <p:nvPicPr>
                <p:cNvPr id="52" name="Object 7">
                  <a:extLst>
                    <a:ext uri="{FF2B5EF4-FFF2-40B4-BE49-F238E27FC236}">
                      <a16:creationId xmlns:a16="http://schemas.microsoft.com/office/drawing/2014/main" id="{05CA28FA-C417-4BE4-9A98-4CFA4DD95E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08593" y="4585257"/>
                  <a:ext cx="6344762" cy="2578537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1A2F8-067A-4DAE-BA49-D3EA9B816298}"/>
                  </a:ext>
                </a:extLst>
              </p:cNvPr>
              <p:cNvSpPr txBox="1"/>
              <p:nvPr/>
            </p:nvSpPr>
            <p:spPr>
              <a:xfrm>
                <a:off x="1741859" y="7856842"/>
                <a:ext cx="143427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일본</a:t>
                </a:r>
                <a:endParaRPr lang="en-US" altLang="ko-KR" sz="3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ko-KR" altLang="en-US" sz="3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애니메이션의</a:t>
                </a:r>
                <a:endParaRPr lang="en-US" altLang="ko-KR" sz="3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/>
                <a:r>
                  <a:rPr lang="ko-KR" altLang="en-US" sz="3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시작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CC0206-2FC3-4CE9-A20D-7D11728E884D}"/>
                </a:ext>
              </a:extLst>
            </p:cNvPr>
            <p:cNvSpPr txBox="1"/>
            <p:nvPr/>
          </p:nvSpPr>
          <p:spPr>
            <a:xfrm>
              <a:off x="6111488" y="7789255"/>
              <a:ext cx="6208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https://youtu.be/7-p36XioMwM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BFBFBD1-77E1-48AD-BDDF-E85FE3F71944}"/>
              </a:ext>
            </a:extLst>
          </p:cNvPr>
          <p:cNvGrpSpPr/>
          <p:nvPr/>
        </p:nvGrpSpPr>
        <p:grpSpPr>
          <a:xfrm>
            <a:off x="1440223" y="3009900"/>
            <a:ext cx="15407553" cy="3006457"/>
            <a:chOff x="1494371" y="3240227"/>
            <a:chExt cx="15407553" cy="3006457"/>
          </a:xfrm>
        </p:grpSpPr>
        <p:pic>
          <p:nvPicPr>
            <p:cNvPr id="49" name="Object 7">
              <a:extLst>
                <a:ext uri="{FF2B5EF4-FFF2-40B4-BE49-F238E27FC236}">
                  <a16:creationId xmlns:a16="http://schemas.microsoft.com/office/drawing/2014/main" id="{F1E3A302-188B-4609-9CC6-1BF37D68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9226" y="3240227"/>
              <a:ext cx="15372698" cy="30064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0A3328-07AE-4531-BB36-043F6815E2D9}"/>
                </a:ext>
              </a:extLst>
            </p:cNvPr>
            <p:cNvSpPr txBox="1"/>
            <p:nvPr/>
          </p:nvSpPr>
          <p:spPr>
            <a:xfrm>
              <a:off x="1494371" y="3712403"/>
              <a:ext cx="390042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만화의 선두</a:t>
              </a:r>
              <a:endParaRPr lang="en-US" altLang="ko-KR" sz="32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'</a:t>
              </a:r>
              <a:r>
                <a:rPr lang="ko-KR" altLang="en-US" sz="3200" b="0" i="0" dirty="0" err="1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가쓰시카</a:t>
              </a:r>
              <a:r>
                <a:rPr lang="ko-KR" altLang="en-US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b="0" i="0" dirty="0" err="1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호쿠사이</a:t>
              </a:r>
              <a:endParaRPr lang="en-US" altLang="ko-KR" sz="32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葛飾北齋</a:t>
              </a:r>
              <a:r>
                <a:rPr lang="en-US" altLang="ko-KR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)’</a:t>
              </a:r>
              <a:r>
                <a:rPr lang="ko-KR" altLang="en-US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</a:t>
              </a:r>
              <a:endParaRPr lang="en-US" altLang="ko-KR" sz="3200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b="0" i="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스케치 그림 컬렉션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5BE826-2BB5-429F-9E82-FC90EF4210F2}"/>
                </a:ext>
              </a:extLst>
            </p:cNvPr>
            <p:cNvSpPr txBox="1"/>
            <p:nvPr/>
          </p:nvSpPr>
          <p:spPr>
            <a:xfrm>
              <a:off x="6111488" y="4299899"/>
              <a:ext cx="55206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hlinkClick r:id="rId4"/>
                </a:rPr>
                <a:t>https://youtu.be/znSUPSglRKM</a:t>
              </a:r>
              <a:r>
                <a:rPr lang="en-US" altLang="ko-KR" sz="3200" dirty="0"/>
                <a:t> </a:t>
              </a:r>
              <a:endParaRPr lang="ko-KR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2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3995" y="2592489"/>
            <a:ext cx="6864902" cy="2503867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63D80AC-3B4C-4041-ABB4-DB7D7CB4506B}"/>
              </a:ext>
            </a:extLst>
          </p:cNvPr>
          <p:cNvGrpSpPr/>
          <p:nvPr/>
        </p:nvGrpSpPr>
        <p:grpSpPr>
          <a:xfrm>
            <a:off x="6988495" y="4446286"/>
            <a:ext cx="4162534" cy="960177"/>
            <a:chOff x="6988495" y="4446286"/>
            <a:chExt cx="4162534" cy="9601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8495" y="4446286"/>
              <a:ext cx="2426169" cy="96017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3067" y="4446286"/>
              <a:ext cx="1527962" cy="960177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7144621" y="7052421"/>
            <a:ext cx="1137100" cy="1395523"/>
            <a:chOff x="7144621" y="7052421"/>
            <a:chExt cx="1137100" cy="13955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4621" y="7052421"/>
              <a:ext cx="1137100" cy="13955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74307" y="7052421"/>
            <a:ext cx="1137100" cy="1395523"/>
            <a:chOff x="8574307" y="7052421"/>
            <a:chExt cx="1137100" cy="13955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4307" y="7052421"/>
              <a:ext cx="1137100" cy="139552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003993" y="7052421"/>
            <a:ext cx="1137100" cy="1395523"/>
            <a:chOff x="10003993" y="7052421"/>
            <a:chExt cx="1137100" cy="139552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3993" y="7052421"/>
              <a:ext cx="1137100" cy="1395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4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5599040"/>
            <a:ext cx="18304922" cy="4725090"/>
            <a:chOff x="0" y="5599040"/>
            <a:chExt cx="18304922" cy="47250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99040"/>
              <a:ext cx="18304922" cy="47250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63189" y="4063327"/>
            <a:ext cx="6037964" cy="146853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17622" y="213801"/>
            <a:ext cx="1091960" cy="16016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51941" y="5260066"/>
            <a:ext cx="5814006" cy="3468778"/>
            <a:chOff x="1051941" y="5260066"/>
            <a:chExt cx="5814006" cy="34687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941" y="5260066"/>
              <a:ext cx="5814006" cy="346877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434181" y="2084034"/>
            <a:ext cx="3707718" cy="4332361"/>
            <a:chOff x="3434181" y="2084034"/>
            <a:chExt cx="3707718" cy="433236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4181" y="2084034"/>
              <a:ext cx="3707718" cy="433236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0736" y="3090601"/>
            <a:ext cx="3511163" cy="155043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68036" y="2551297"/>
            <a:ext cx="9883306" cy="1468535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57B43D7-0CCF-4F7C-B823-F89C2A1E01C5}"/>
              </a:ext>
            </a:extLst>
          </p:cNvPr>
          <p:cNvCxnSpPr>
            <a:cxnSpLocks/>
          </p:cNvCxnSpPr>
          <p:nvPr/>
        </p:nvCxnSpPr>
        <p:spPr>
          <a:xfrm flipV="1">
            <a:off x="5560719" y="1954669"/>
            <a:ext cx="1281578" cy="1313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6C931DE-8576-4439-850E-1D3744DF5E89}"/>
              </a:ext>
            </a:extLst>
          </p:cNvPr>
          <p:cNvSpPr txBox="1"/>
          <p:nvPr/>
        </p:nvSpPr>
        <p:spPr>
          <a:xfrm>
            <a:off x="6705600" y="1421351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‘</a:t>
            </a:r>
            <a:r>
              <a:rPr lang="ko-KR" altLang="en-US" sz="3200" dirty="0"/>
              <a:t>마음대로</a:t>
            </a:r>
            <a:r>
              <a:rPr lang="en-US" altLang="ko-KR" sz="3200" dirty="0"/>
              <a:t>’</a:t>
            </a:r>
            <a:r>
              <a:rPr lang="ko-KR" altLang="en-US" sz="3200" dirty="0"/>
              <a:t>라는 뜻</a:t>
            </a: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5C28D8B8-F5B0-4086-A0AC-58EB908DBCC1}"/>
              </a:ext>
            </a:extLst>
          </p:cNvPr>
          <p:cNvSpPr/>
          <p:nvPr/>
        </p:nvSpPr>
        <p:spPr>
          <a:xfrm>
            <a:off x="11772571" y="6200382"/>
            <a:ext cx="1219200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C66FDB-1F2F-4C04-9F52-53290EFF2811}"/>
              </a:ext>
            </a:extLst>
          </p:cNvPr>
          <p:cNvSpPr txBox="1"/>
          <p:nvPr/>
        </p:nvSpPr>
        <p:spPr>
          <a:xfrm>
            <a:off x="6039395" y="7959403"/>
            <a:ext cx="119996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특정 형식에 구애되지 않고 자유롭게 그린 그림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22" y="213801"/>
            <a:ext cx="1091960" cy="160162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6436190" cy="10316446"/>
            <a:chOff x="0" y="0"/>
            <a:chExt cx="6436190" cy="1031644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436190" cy="1031644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98095" y="3405842"/>
            <a:ext cx="3885714" cy="4178196"/>
            <a:chOff x="6398095" y="3405842"/>
            <a:chExt cx="3885714" cy="417819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6398095" y="5368540"/>
              <a:ext cx="3885714" cy="252800"/>
              <a:chOff x="6398095" y="5368540"/>
              <a:chExt cx="3885714" cy="25280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98095" y="5368540"/>
                <a:ext cx="3885714" cy="25280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117749" y="3405842"/>
              <a:ext cx="2166060" cy="252800"/>
              <a:chOff x="8117749" y="3405842"/>
              <a:chExt cx="2166060" cy="25280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117749" y="3405842"/>
                <a:ext cx="2166060" cy="25280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126407" y="7331238"/>
              <a:ext cx="2157402" cy="252800"/>
              <a:chOff x="8126407" y="7331238"/>
              <a:chExt cx="2157402" cy="25280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126407" y="7331238"/>
                <a:ext cx="2157402" cy="25280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6162590" y="5359314"/>
              <a:ext cx="3961905" cy="252800"/>
              <a:chOff x="6162590" y="5359314"/>
              <a:chExt cx="3961905" cy="2528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6162590" y="5359314"/>
                <a:ext cx="3961905" cy="252800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10264762" y="3241905"/>
            <a:ext cx="525714" cy="525714"/>
            <a:chOff x="10264762" y="3241905"/>
            <a:chExt cx="525714" cy="52571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4762" y="3241905"/>
              <a:ext cx="525714" cy="5257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264762" y="5232083"/>
            <a:ext cx="525714" cy="525714"/>
            <a:chOff x="10264762" y="5232083"/>
            <a:chExt cx="525714" cy="52571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4762" y="5232083"/>
              <a:ext cx="525714" cy="5257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264762" y="7194781"/>
            <a:ext cx="525714" cy="525714"/>
            <a:chOff x="10264762" y="7194781"/>
            <a:chExt cx="525714" cy="52571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4762" y="7194781"/>
              <a:ext cx="525714" cy="525714"/>
            </a:xfrm>
            <a:prstGeom prst="rect">
              <a:avLst/>
            </a:prstGeom>
          </p:spPr>
        </p:pic>
      </p:grpSp>
      <p:pic>
        <p:nvPicPr>
          <p:cNvPr id="1026" name="Picture 2" descr="北斎漫画展」広島県立美術館で、全15編『北斎漫画』より200余点を厳選 ...">
            <a:extLst>
              <a:ext uri="{FF2B5EF4-FFF2-40B4-BE49-F238E27FC236}">
                <a16:creationId xmlns:a16="http://schemas.microsoft.com/office/drawing/2014/main" id="{510D20EF-2235-4E46-939C-E5DFDD01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" y="2168415"/>
            <a:ext cx="6164354" cy="717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5E10A-E621-43CE-B043-A5B2C375AF10}"/>
              </a:ext>
            </a:extLst>
          </p:cNvPr>
          <p:cNvSpPr txBox="1"/>
          <p:nvPr/>
        </p:nvSpPr>
        <p:spPr>
          <a:xfrm>
            <a:off x="135918" y="1014614"/>
            <a:ext cx="640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3200" kern="0" spc="0" dirty="0" err="1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호쿠사이만화</a:t>
            </a:r>
            <a:r>
              <a:rPr lang="en-US" altLang="ko-KR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北齋漫画</a:t>
            </a:r>
            <a:r>
              <a:rPr lang="en-US" altLang="ko-KR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ja-JP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』 </a:t>
            </a:r>
            <a:r>
              <a:rPr lang="en-US" altLang="ko-KR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(1814)</a:t>
            </a:r>
            <a:endParaRPr lang="ko-KR" altLang="en-US" sz="3200" kern="0" spc="0" dirty="0">
              <a:solidFill>
                <a:schemeClr val="bg1">
                  <a:lumMod val="95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14A14-3BCD-43DE-80EE-E21AAF8259C0}"/>
              </a:ext>
            </a:extLst>
          </p:cNvPr>
          <p:cNvSpPr txBox="1"/>
          <p:nvPr/>
        </p:nvSpPr>
        <p:spPr>
          <a:xfrm>
            <a:off x="11201400" y="3055188"/>
            <a:ext cx="6401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에도 시대의 풍속화가 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가쓰시카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호쿠사이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葛飾北齋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작품집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79D17-CA5E-4E72-A18E-40C295801624}"/>
              </a:ext>
            </a:extLst>
          </p:cNvPr>
          <p:cNvSpPr txBox="1"/>
          <p:nvPr/>
        </p:nvSpPr>
        <p:spPr>
          <a:xfrm>
            <a:off x="11201400" y="5233330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만화의 시초로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여겨짐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D2746-A0DB-4208-9A72-306CFBA5273D}"/>
              </a:ext>
            </a:extLst>
          </p:cNvPr>
          <p:cNvSpPr txBox="1"/>
          <p:nvPr/>
        </p:nvSpPr>
        <p:spPr>
          <a:xfrm>
            <a:off x="11201400" y="6942485"/>
            <a:ext cx="6833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 시기의 ‘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만화’라는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용어는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희화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戱畵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)’, </a:t>
            </a:r>
          </a:p>
          <a:p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스케치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와 같은 의미에 더 가까움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7622" y="213801"/>
            <a:ext cx="1091960" cy="160162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6436190" cy="10316446"/>
            <a:chOff x="0" y="0"/>
            <a:chExt cx="6436190" cy="1031644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436190" cy="1031644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98095" y="3405842"/>
            <a:ext cx="3885714" cy="4178196"/>
            <a:chOff x="6398095" y="3405842"/>
            <a:chExt cx="3885714" cy="417819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6398095" y="5368540"/>
              <a:ext cx="3885714" cy="252800"/>
              <a:chOff x="6398095" y="5368540"/>
              <a:chExt cx="3885714" cy="25280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98095" y="5368540"/>
                <a:ext cx="3885714" cy="25280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117749" y="3405842"/>
              <a:ext cx="2166060" cy="252800"/>
              <a:chOff x="8117749" y="3405842"/>
              <a:chExt cx="2166060" cy="25280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117749" y="3405842"/>
                <a:ext cx="2166060" cy="25280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126407" y="7331238"/>
              <a:ext cx="2157402" cy="252800"/>
              <a:chOff x="8126407" y="7331238"/>
              <a:chExt cx="2157402" cy="25280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126407" y="7331238"/>
                <a:ext cx="2157402" cy="25280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6162590" y="5359314"/>
              <a:ext cx="3961905" cy="252800"/>
              <a:chOff x="6162590" y="5359314"/>
              <a:chExt cx="3961905" cy="2528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6162590" y="5359314"/>
                <a:ext cx="3961905" cy="252800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10264762" y="3241905"/>
            <a:ext cx="525714" cy="525714"/>
            <a:chOff x="10264762" y="3241905"/>
            <a:chExt cx="525714" cy="52571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4762" y="3241905"/>
              <a:ext cx="525714" cy="5257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264762" y="5232083"/>
            <a:ext cx="525714" cy="525714"/>
            <a:chOff x="10264762" y="5232083"/>
            <a:chExt cx="525714" cy="52571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4762" y="5232083"/>
              <a:ext cx="525714" cy="5257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264762" y="7194781"/>
            <a:ext cx="525714" cy="525714"/>
            <a:chOff x="10264762" y="7194781"/>
            <a:chExt cx="525714" cy="52571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4762" y="7194781"/>
              <a:ext cx="525714" cy="5257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E5E10A-E621-43CE-B043-A5B2C375AF10}"/>
              </a:ext>
            </a:extLst>
          </p:cNvPr>
          <p:cNvSpPr txBox="1"/>
          <p:nvPr/>
        </p:nvSpPr>
        <p:spPr>
          <a:xfrm>
            <a:off x="83546" y="1216167"/>
            <a:ext cx="6314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3200" b="0" i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메이지 </a:t>
            </a:r>
            <a:r>
              <a:rPr lang="ko-KR" altLang="en-US" sz="32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다이쇼</a:t>
            </a:r>
            <a:r>
              <a:rPr lang="ko-KR" altLang="en-US" sz="3200" b="0" i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쇼와 사회 </a:t>
            </a:r>
            <a:r>
              <a:rPr lang="ko-KR" altLang="en-US" sz="32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만화집</a:t>
            </a:r>
            <a:endParaRPr lang="en-US" altLang="ko-KR" sz="3200" b="0" i="0" dirty="0">
              <a:solidFill>
                <a:schemeClr val="bg1">
                  <a:lumMod val="95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ja-JP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明治大正昭和社會漫画集</a:t>
            </a:r>
            <a:r>
              <a:rPr lang="en-US" altLang="ja-JP" sz="3200" kern="0" spc="0" dirty="0">
                <a:solidFill>
                  <a:schemeClr val="bg1">
                    <a:lumMod val="9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)』</a:t>
            </a:r>
            <a:endParaRPr lang="ko-KR" altLang="en-US" sz="3200" kern="0" spc="0" dirty="0">
              <a:solidFill>
                <a:schemeClr val="bg1">
                  <a:lumMod val="95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14A14-3BCD-43DE-80EE-E21AAF8259C0}"/>
              </a:ext>
            </a:extLst>
          </p:cNvPr>
          <p:cNvSpPr txBox="1"/>
          <p:nvPr/>
        </p:nvSpPr>
        <p:spPr>
          <a:xfrm>
            <a:off x="11201400" y="2812263"/>
            <a:ext cx="58096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이마이즈미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잇표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今泉一瓢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기타자와 라쿠텐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北澤楽天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의해 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만화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라는 용어 사용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79D17-CA5E-4E72-A18E-40C295801624}"/>
              </a:ext>
            </a:extLst>
          </p:cNvPr>
          <p:cNvSpPr txBox="1"/>
          <p:nvPr/>
        </p:nvSpPr>
        <p:spPr>
          <a:xfrm>
            <a:off x="11201400" y="4823227"/>
            <a:ext cx="57855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메이지 시대에 서양에서 들어온 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Caricature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Cartoon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번역어로 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만화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D2746-A0DB-4208-9A72-306CFBA5273D}"/>
              </a:ext>
            </a:extLst>
          </p:cNvPr>
          <p:cNvSpPr txBox="1"/>
          <p:nvPr/>
        </p:nvSpPr>
        <p:spPr>
          <a:xfrm>
            <a:off x="11201400" y="7205057"/>
            <a:ext cx="5040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현대적인 의미의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만화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정착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8BB48E-B9F4-4DDB-AF73-7EDA1346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5" y="3022911"/>
            <a:ext cx="4974340" cy="6564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5309E32-E5F4-422D-A01A-4F7E5AF9BD76}"/>
              </a:ext>
            </a:extLst>
          </p:cNvPr>
          <p:cNvGrpSpPr/>
          <p:nvPr/>
        </p:nvGrpSpPr>
        <p:grpSpPr>
          <a:xfrm>
            <a:off x="954748" y="59673"/>
            <a:ext cx="7293889" cy="8334773"/>
            <a:chOff x="954748" y="59673"/>
            <a:chExt cx="7293889" cy="8334773"/>
          </a:xfrm>
        </p:grpSpPr>
        <p:pic>
          <p:nvPicPr>
            <p:cNvPr id="2" name="Objec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48" y="59673"/>
              <a:ext cx="6283659" cy="833477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177" y="4076700"/>
              <a:ext cx="2020460" cy="1662673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14327011" y="6993084"/>
            <a:ext cx="2182953" cy="1982188"/>
            <a:chOff x="14327011" y="6993084"/>
            <a:chExt cx="2182953" cy="19821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7011" y="6993084"/>
              <a:ext cx="2182953" cy="19821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1001">
            <a:extLst>
              <a:ext uri="{FF2B5EF4-FFF2-40B4-BE49-F238E27FC236}">
                <a16:creationId xmlns:a16="http://schemas.microsoft.com/office/drawing/2014/main" id="{593AE840-E971-4C2F-AE7F-EA1030B49DE4}"/>
              </a:ext>
            </a:extLst>
          </p:cNvPr>
          <p:cNvGrpSpPr/>
          <p:nvPr/>
        </p:nvGrpSpPr>
        <p:grpSpPr>
          <a:xfrm>
            <a:off x="11274286" y="0"/>
            <a:ext cx="7011429" cy="10293333"/>
            <a:chOff x="11274286" y="0"/>
            <a:chExt cx="7011429" cy="10293333"/>
          </a:xfrm>
        </p:grpSpPr>
        <p:pic>
          <p:nvPicPr>
            <p:cNvPr id="48" name="Object 2">
              <a:extLst>
                <a:ext uri="{FF2B5EF4-FFF2-40B4-BE49-F238E27FC236}">
                  <a16:creationId xmlns:a16="http://schemas.microsoft.com/office/drawing/2014/main" id="{2F12B743-CC74-4CDD-8C54-74A11EDE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4286" y="0"/>
              <a:ext cx="7011429" cy="1029333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6075" y="1189036"/>
            <a:ext cx="4732586" cy="151748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7622" y="213801"/>
            <a:ext cx="1207589" cy="160162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772F4FDE-DE60-4929-85DB-24320CFB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373" y="4141043"/>
            <a:ext cx="4775249" cy="571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49E8AD-8F15-422B-B482-30F47B7D51D3}"/>
              </a:ext>
            </a:extLst>
          </p:cNvPr>
          <p:cNvSpPr txBox="1"/>
          <p:nvPr/>
        </p:nvSpPr>
        <p:spPr>
          <a:xfrm>
            <a:off x="11609806" y="1765457"/>
            <a:ext cx="6340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i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워그먼이</a:t>
            </a:r>
            <a:r>
              <a:rPr lang="ko-KR" altLang="en-US" sz="40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발행한 월간지</a:t>
            </a:r>
            <a:endParaRPr lang="en-US" altLang="ko-KR" sz="40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000" b="0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ja-JP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저팬 펀치</a:t>
            </a:r>
            <a:endParaRPr lang="en-US" altLang="ja-JP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ja-JP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ジャパン・パンチ</a:t>
            </a:r>
            <a:r>
              <a:rPr lang="en-US" altLang="ja-JP" sz="4000" b="1" kern="0" spc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4000" b="0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》</a:t>
            </a:r>
            <a:endParaRPr lang="ja-JP" altLang="en-US" sz="4000" b="1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FA9BDEC-7ECE-4123-94D3-760EB269E937}"/>
              </a:ext>
            </a:extLst>
          </p:cNvPr>
          <p:cNvGrpSpPr/>
          <p:nvPr/>
        </p:nvGrpSpPr>
        <p:grpSpPr>
          <a:xfrm>
            <a:off x="2549722" y="6909698"/>
            <a:ext cx="5692894" cy="2668789"/>
            <a:chOff x="8953922" y="6250092"/>
            <a:chExt cx="5815910" cy="3097912"/>
          </a:xfrm>
        </p:grpSpPr>
        <p:grpSp>
          <p:nvGrpSpPr>
            <p:cNvPr id="42" name="그룹 1005">
              <a:extLst>
                <a:ext uri="{FF2B5EF4-FFF2-40B4-BE49-F238E27FC236}">
                  <a16:creationId xmlns:a16="http://schemas.microsoft.com/office/drawing/2014/main" id="{B4AB7B92-48F0-452F-B23A-A92F2B81F41C}"/>
                </a:ext>
              </a:extLst>
            </p:cNvPr>
            <p:cNvGrpSpPr/>
            <p:nvPr/>
          </p:nvGrpSpPr>
          <p:grpSpPr>
            <a:xfrm>
              <a:off x="9007136" y="7871855"/>
              <a:ext cx="5762696" cy="67961"/>
              <a:chOff x="9007936" y="8242767"/>
              <a:chExt cx="7347338" cy="83383"/>
            </a:xfrm>
          </p:grpSpPr>
          <p:pic>
            <p:nvPicPr>
              <p:cNvPr id="46" name="Object 15">
                <a:extLst>
                  <a:ext uri="{FF2B5EF4-FFF2-40B4-BE49-F238E27FC236}">
                    <a16:creationId xmlns:a16="http://schemas.microsoft.com/office/drawing/2014/main" id="{35BF589D-4042-4114-8566-BAA2FE248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007936" y="8242767"/>
                <a:ext cx="7347338" cy="83383"/>
              </a:xfrm>
              <a:prstGeom prst="rect">
                <a:avLst/>
              </a:prstGeom>
            </p:spPr>
          </p:pic>
        </p:grpSp>
        <p:pic>
          <p:nvPicPr>
            <p:cNvPr id="43" name="Object 17">
              <a:extLst>
                <a:ext uri="{FF2B5EF4-FFF2-40B4-BE49-F238E27FC236}">
                  <a16:creationId xmlns:a16="http://schemas.microsoft.com/office/drawing/2014/main" id="{8F72516F-D9F6-493A-A07B-2C978465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53922" y="8217961"/>
              <a:ext cx="5391584" cy="1130043"/>
            </a:xfrm>
            <a:prstGeom prst="rect">
              <a:avLst/>
            </a:prstGeom>
          </p:spPr>
        </p:pic>
        <p:grpSp>
          <p:nvGrpSpPr>
            <p:cNvPr id="44" name="그룹 1006">
              <a:extLst>
                <a:ext uri="{FF2B5EF4-FFF2-40B4-BE49-F238E27FC236}">
                  <a16:creationId xmlns:a16="http://schemas.microsoft.com/office/drawing/2014/main" id="{B1748961-F37B-4DC5-A7CC-61E19B58C371}"/>
                </a:ext>
              </a:extLst>
            </p:cNvPr>
            <p:cNvGrpSpPr/>
            <p:nvPr/>
          </p:nvGrpSpPr>
          <p:grpSpPr>
            <a:xfrm>
              <a:off x="11367834" y="6250092"/>
              <a:ext cx="1065330" cy="1360936"/>
              <a:chOff x="12002466" y="5970590"/>
              <a:chExt cx="1358277" cy="1669765"/>
            </a:xfrm>
          </p:grpSpPr>
          <p:pic>
            <p:nvPicPr>
              <p:cNvPr id="45" name="Object 19">
                <a:extLst>
                  <a:ext uri="{FF2B5EF4-FFF2-40B4-BE49-F238E27FC236}">
                    <a16:creationId xmlns:a16="http://schemas.microsoft.com/office/drawing/2014/main" id="{17978E4D-7806-4EE9-9111-F7D38C1E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002466" y="5970590"/>
                <a:ext cx="1358277" cy="1669765"/>
              </a:xfrm>
              <a:prstGeom prst="rect">
                <a:avLst/>
              </a:prstGeom>
            </p:spPr>
          </p:pic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D66A1BF-3572-4599-999E-EAB22E1BDCE5}"/>
              </a:ext>
            </a:extLst>
          </p:cNvPr>
          <p:cNvGrpSpPr/>
          <p:nvPr/>
        </p:nvGrpSpPr>
        <p:grpSpPr>
          <a:xfrm>
            <a:off x="2514801" y="3086100"/>
            <a:ext cx="5727816" cy="3159985"/>
            <a:chOff x="8902531" y="1644525"/>
            <a:chExt cx="5941574" cy="3668089"/>
          </a:xfrm>
        </p:grpSpPr>
        <p:grpSp>
          <p:nvGrpSpPr>
            <p:cNvPr id="37" name="그룹 1008">
              <a:extLst>
                <a:ext uri="{FF2B5EF4-FFF2-40B4-BE49-F238E27FC236}">
                  <a16:creationId xmlns:a16="http://schemas.microsoft.com/office/drawing/2014/main" id="{A27D96EC-8A30-4658-B274-0C8D6C5EEFFC}"/>
                </a:ext>
              </a:extLst>
            </p:cNvPr>
            <p:cNvGrpSpPr/>
            <p:nvPr/>
          </p:nvGrpSpPr>
          <p:grpSpPr>
            <a:xfrm>
              <a:off x="8956895" y="3118124"/>
              <a:ext cx="5887210" cy="62696"/>
              <a:chOff x="9007634" y="3438939"/>
              <a:chExt cx="6749521" cy="76599"/>
            </a:xfrm>
          </p:grpSpPr>
          <p:pic>
            <p:nvPicPr>
              <p:cNvPr id="41" name="Object 24">
                <a:extLst>
                  <a:ext uri="{FF2B5EF4-FFF2-40B4-BE49-F238E27FC236}">
                    <a16:creationId xmlns:a16="http://schemas.microsoft.com/office/drawing/2014/main" id="{8C757AE7-4EA0-4A1C-8B62-BF322F5EB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007634" y="3438939"/>
                <a:ext cx="6749521" cy="76599"/>
              </a:xfrm>
              <a:prstGeom prst="rect">
                <a:avLst/>
              </a:prstGeom>
            </p:spPr>
          </p:pic>
        </p:grpSp>
        <p:pic>
          <p:nvPicPr>
            <p:cNvPr id="38" name="Object 26">
              <a:extLst>
                <a:ext uri="{FF2B5EF4-FFF2-40B4-BE49-F238E27FC236}">
                  <a16:creationId xmlns:a16="http://schemas.microsoft.com/office/drawing/2014/main" id="{1945EDB0-364D-4023-8553-AE788012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02531" y="3437416"/>
              <a:ext cx="5848730" cy="1875198"/>
            </a:xfrm>
            <a:prstGeom prst="rect">
              <a:avLst/>
            </a:prstGeom>
          </p:spPr>
        </p:pic>
        <p:grpSp>
          <p:nvGrpSpPr>
            <p:cNvPr id="39" name="그룹 1009">
              <a:extLst>
                <a:ext uri="{FF2B5EF4-FFF2-40B4-BE49-F238E27FC236}">
                  <a16:creationId xmlns:a16="http://schemas.microsoft.com/office/drawing/2014/main" id="{291970AE-DB22-4223-9E70-5D49C7659E98}"/>
                </a:ext>
              </a:extLst>
            </p:cNvPr>
            <p:cNvGrpSpPr/>
            <p:nvPr/>
          </p:nvGrpSpPr>
          <p:grpSpPr>
            <a:xfrm>
              <a:off x="11165619" y="1644525"/>
              <a:ext cx="1267545" cy="1212772"/>
              <a:chOff x="11655792" y="1671399"/>
              <a:chExt cx="1453205" cy="1481708"/>
            </a:xfrm>
          </p:grpSpPr>
          <p:pic>
            <p:nvPicPr>
              <p:cNvPr id="40" name="Object 28">
                <a:extLst>
                  <a:ext uri="{FF2B5EF4-FFF2-40B4-BE49-F238E27FC236}">
                    <a16:creationId xmlns:a16="http://schemas.microsoft.com/office/drawing/2014/main" id="{F2B1084C-D033-4D65-931F-D08542B04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655792" y="1671399"/>
                <a:ext cx="1453205" cy="148170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51810" y="-31173"/>
            <a:ext cx="6436190" cy="10316446"/>
            <a:chOff x="11849524" y="0"/>
            <a:chExt cx="6436190" cy="10316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9524" y="0"/>
              <a:ext cx="6436190" cy="103164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7665" y="213801"/>
            <a:ext cx="1207587" cy="16016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366" y="430261"/>
            <a:ext cx="3189559" cy="911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861594" y="1161905"/>
            <a:ext cx="840336" cy="54262"/>
            <a:chOff x="15861594" y="1161905"/>
            <a:chExt cx="840336" cy="542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1594" y="1161905"/>
              <a:ext cx="840336" cy="54262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3742" y="1161905"/>
            <a:ext cx="7739476" cy="1313718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5499B1A7-0A7E-427C-93C5-151520ECB135}"/>
              </a:ext>
            </a:extLst>
          </p:cNvPr>
          <p:cNvGrpSpPr/>
          <p:nvPr/>
        </p:nvGrpSpPr>
        <p:grpSpPr>
          <a:xfrm>
            <a:off x="1616311" y="3449482"/>
            <a:ext cx="9534866" cy="1569660"/>
            <a:chOff x="1616311" y="3449482"/>
            <a:chExt cx="9534866" cy="156966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16311" y="3560790"/>
              <a:ext cx="525714" cy="525714"/>
              <a:chOff x="1502459" y="4469335"/>
              <a:chExt cx="525714" cy="52571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4469335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755F5-348D-4903-945D-FF26C52514B2}"/>
                </a:ext>
              </a:extLst>
            </p:cNvPr>
            <p:cNvSpPr txBox="1"/>
            <p:nvPr/>
          </p:nvSpPr>
          <p:spPr>
            <a:xfrm>
              <a:off x="2291059" y="3449482"/>
              <a:ext cx="886011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1874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카와나베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키요사이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카나가키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로분이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『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저팬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펀치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』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모방하여 일본 최초의 만화잡지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'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그림신문일본지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繪新聞日本地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)' 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창간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5F471F0-17B2-4A2C-A678-AE74937F6A9A}"/>
              </a:ext>
            </a:extLst>
          </p:cNvPr>
          <p:cNvGrpSpPr/>
          <p:nvPr/>
        </p:nvGrpSpPr>
        <p:grpSpPr>
          <a:xfrm>
            <a:off x="1616311" y="5717249"/>
            <a:ext cx="9605398" cy="1077218"/>
            <a:chOff x="1616311" y="5717249"/>
            <a:chExt cx="9605398" cy="107721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16311" y="5787668"/>
              <a:ext cx="525714" cy="525714"/>
              <a:chOff x="1502459" y="6657524"/>
              <a:chExt cx="525714" cy="52571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2459" y="6657524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403CA2-1B12-4C85-BEAA-735099A80CBE}"/>
                </a:ext>
              </a:extLst>
            </p:cNvPr>
            <p:cNvSpPr txBox="1"/>
            <p:nvPr/>
          </p:nvSpPr>
          <p:spPr>
            <a:xfrm>
              <a:off x="2291059" y="5717249"/>
              <a:ext cx="893065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1877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노무라 후미오가 메이지 시대의 대표적 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시사풍자잡지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'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마루마루친분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團團珍聞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)'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창간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1D9A7A-F6CB-4601-90BA-C046651BEB4D}"/>
              </a:ext>
            </a:extLst>
          </p:cNvPr>
          <p:cNvGrpSpPr/>
          <p:nvPr/>
        </p:nvGrpSpPr>
        <p:grpSpPr>
          <a:xfrm>
            <a:off x="1616311" y="7738795"/>
            <a:ext cx="6178178" cy="1077218"/>
            <a:chOff x="1616311" y="7738795"/>
            <a:chExt cx="6178178" cy="107721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16311" y="7751690"/>
              <a:ext cx="525714" cy="525714"/>
              <a:chOff x="1473887" y="8440000"/>
              <a:chExt cx="525714" cy="52571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3887" y="8440000"/>
                <a:ext cx="525714" cy="52571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894B8-5BCA-4F9A-AE6A-5F51941A003B}"/>
                </a:ext>
              </a:extLst>
            </p:cNvPr>
            <p:cNvSpPr txBox="1"/>
            <p:nvPr/>
          </p:nvSpPr>
          <p:spPr>
            <a:xfrm>
              <a:off x="2291059" y="7738795"/>
              <a:ext cx="550343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혼다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3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긴키치로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本多錦吉郎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</a:t>
              </a:r>
              <a:endPara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최초로 </a:t>
              </a:r>
              <a:r>
                <a:rPr lang="en-US" altLang="ko-KR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lang="ko-KR" alt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컷 만화를 그림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D42C8F-9213-48E0-9ABA-76B18D99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864" y="3019172"/>
            <a:ext cx="5076609" cy="683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0609AF-A51F-42AF-A7CB-CC89B652B8F1}"/>
              </a:ext>
            </a:extLst>
          </p:cNvPr>
          <p:cNvSpPr txBox="1"/>
          <p:nvPr/>
        </p:nvSpPr>
        <p:spPr>
          <a:xfrm>
            <a:off x="11922192" y="1557809"/>
            <a:ext cx="6421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0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sz="4000" b="1" i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마루마루친분</a:t>
            </a:r>
            <a:r>
              <a:rPr lang="en-US" altLang="ko-KR" sz="4000" b="0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0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團團珍聞</a:t>
            </a:r>
            <a:r>
              <a:rPr lang="en-US" altLang="ko-KR" sz="4000" b="0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)》</a:t>
            </a:r>
          </a:p>
          <a:p>
            <a:pPr algn="ctr"/>
            <a:r>
              <a:rPr lang="ko-KR" altLang="en-US" sz="4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창간호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797</Words>
  <Application>Microsoft Office PowerPoint</Application>
  <PresentationFormat>사용자 지정</PresentationFormat>
  <Paragraphs>162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text_font_787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 나현</cp:lastModifiedBy>
  <cp:revision>367</cp:revision>
  <dcterms:created xsi:type="dcterms:W3CDTF">2021-10-05T16:24:26Z</dcterms:created>
  <dcterms:modified xsi:type="dcterms:W3CDTF">2021-10-08T17:03:42Z</dcterms:modified>
</cp:coreProperties>
</file>